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19"/>
  </p:notesMasterIdLst>
  <p:sldIdLst>
    <p:sldId id="256" r:id="rId2"/>
    <p:sldId id="258" r:id="rId3"/>
    <p:sldId id="278" r:id="rId4"/>
    <p:sldId id="268" r:id="rId5"/>
    <p:sldId id="285" r:id="rId6"/>
    <p:sldId id="270" r:id="rId7"/>
    <p:sldId id="275" r:id="rId8"/>
    <p:sldId id="272" r:id="rId9"/>
    <p:sldId id="273" r:id="rId10"/>
    <p:sldId id="274" r:id="rId11"/>
    <p:sldId id="280" r:id="rId12"/>
    <p:sldId id="279" r:id="rId13"/>
    <p:sldId id="276" r:id="rId14"/>
    <p:sldId id="277" r:id="rId15"/>
    <p:sldId id="266" r:id="rId16"/>
    <p:sldId id="283" r:id="rId17"/>
    <p:sldId id="284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1A9C3"/>
    <a:srgbClr val="F5F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8D3B4-DD9A-447F-AD16-0E26BB936513}" type="doc">
      <dgm:prSet loTypeId="urn:microsoft.com/office/officeart/2005/8/layout/orgChart1" loCatId="hierarchy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de-DE"/>
        </a:p>
      </dgm:t>
    </dgm:pt>
    <dgm:pt modelId="{2C863C6A-45D0-497A-A3AD-28E466B34D33}">
      <dgm:prSet phldrT="[Text]" phldr="0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1000" b="1" dirty="0">
              <a:solidFill>
                <a:srgbClr val="002060"/>
              </a:solidFill>
            </a:rPr>
            <a:t>Left renal </a:t>
          </a:r>
          <a:r>
            <a:rPr lang="de-DE" sz="1000" b="1" dirty="0" err="1">
              <a:solidFill>
                <a:srgbClr val="002060"/>
              </a:solidFill>
            </a:rPr>
            <a:t>vein</a:t>
          </a:r>
          <a:r>
            <a:rPr lang="de-DE" sz="1000" b="1" dirty="0">
              <a:solidFill>
                <a:srgbClr val="002060"/>
              </a:solidFill>
            </a:rPr>
            <a:t> </a:t>
          </a:r>
          <a:r>
            <a:rPr lang="de-DE" sz="1000" b="1" dirty="0" err="1">
              <a:solidFill>
                <a:srgbClr val="002060"/>
              </a:solidFill>
            </a:rPr>
            <a:t>compression</a:t>
          </a:r>
          <a:endParaRPr lang="de-DE" sz="1000" b="1" dirty="0">
            <a:solidFill>
              <a:srgbClr val="002060"/>
            </a:solidFill>
          </a:endParaRPr>
        </a:p>
      </dgm:t>
    </dgm:pt>
    <dgm:pt modelId="{0F487832-F33F-4ACC-A066-09854147D024}" type="parTrans" cxnId="{6DC0549A-BFDA-4F7F-87C9-52464C2F4165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E578B807-EF13-4840-A457-4C10ADB14F4B}" type="sibTrans" cxnId="{6DC0549A-BFDA-4F7F-87C9-52464C2F4165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AB202BD4-787A-4ED6-A0BB-146E9188E70F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Left </a:t>
          </a:r>
          <a:r>
            <a:rPr lang="de-DE" sz="900" dirty="0" err="1">
              <a:solidFill>
                <a:srgbClr val="002060"/>
              </a:solidFill>
            </a:rPr>
            <a:t>ovarian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vein</a:t>
          </a:r>
          <a:endParaRPr lang="de-DE" sz="900" dirty="0">
            <a:solidFill>
              <a:srgbClr val="002060"/>
            </a:solidFill>
          </a:endParaRPr>
        </a:p>
      </dgm:t>
    </dgm:pt>
    <dgm:pt modelId="{EA0634C6-1D58-4FCC-92EE-F6B3C7BC0175}" type="parTrans" cxnId="{2D99BB2C-BD53-42D5-ACB1-1D9300AAC759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4C7888C8-DDAE-4DFA-BE61-41F4DFAFF839}" type="sibTrans" cxnId="{2D99BB2C-BD53-42D5-ACB1-1D9300AAC759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2F51D5E0-63F1-4036-93CB-D6979E86452E}">
      <dgm:prSet phldrT="[Text]" phldr="0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1000" b="1" u="sng" dirty="0">
              <a:solidFill>
                <a:srgbClr val="002060"/>
              </a:solidFill>
            </a:rPr>
            <a:t>PixelFlux</a:t>
          </a:r>
          <a:endParaRPr lang="de-DE" sz="900" b="1" u="sng" dirty="0">
            <a:solidFill>
              <a:srgbClr val="002060"/>
            </a:solidFill>
          </a:endParaRPr>
        </a:p>
        <a:p>
          <a:r>
            <a:rPr lang="de-DE" sz="900" dirty="0">
              <a:solidFill>
                <a:srgbClr val="002060"/>
              </a:solidFill>
            </a:rPr>
            <a:t>Renal </a:t>
          </a:r>
          <a:r>
            <a:rPr lang="de-DE" sz="900" dirty="0" err="1">
              <a:solidFill>
                <a:srgbClr val="002060"/>
              </a:solidFill>
            </a:rPr>
            <a:t>parenchymal</a:t>
          </a:r>
          <a:r>
            <a:rPr lang="de-DE" sz="900" dirty="0">
              <a:solidFill>
                <a:srgbClr val="002060"/>
              </a:solidFill>
            </a:rPr>
            <a:t> perfusion</a:t>
          </a:r>
        </a:p>
      </dgm:t>
    </dgm:pt>
    <dgm:pt modelId="{DD16B75C-AEFD-4F43-8471-D02ADFBE02E2}" type="parTrans" cxnId="{2E0FB0F3-2428-42F5-9321-4CE15B7B875C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40B841E9-2E2F-4991-997B-06B1BFECAD14}" type="sibTrans" cxnId="{2E0FB0F3-2428-42F5-9321-4CE15B7B875C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4F89FAD3-D9F0-46D2-BB73-47878B1F2CB9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Tronc </a:t>
          </a:r>
          <a:r>
            <a:rPr lang="de-DE" sz="900" dirty="0" err="1">
              <a:solidFill>
                <a:srgbClr val="002060"/>
              </a:solidFill>
            </a:rPr>
            <a:t>rénorachidièn</a:t>
          </a:r>
          <a:endParaRPr lang="de-DE" sz="900" dirty="0">
            <a:solidFill>
              <a:srgbClr val="002060"/>
            </a:solidFill>
          </a:endParaRPr>
        </a:p>
      </dgm:t>
    </dgm:pt>
    <dgm:pt modelId="{4EADF428-4A0F-4A0C-B4F2-9075BB1B789A}" type="parTrans" cxnId="{C4953DEE-4607-4F38-90E9-257D979AF818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5C0ED067-B26E-45E2-B14F-2206BC56FE18}" type="sibTrans" cxnId="{C4953DEE-4607-4F38-90E9-257D979AF818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C9B6157B-1E6C-45B9-9D3C-F48C5CAAAF98}" type="asst">
      <dgm:prSet phldrT="[Text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900" dirty="0">
              <a:solidFill>
                <a:srgbClr val="002060"/>
              </a:solidFill>
            </a:rPr>
            <a:t>High </a:t>
          </a:r>
          <a:r>
            <a:rPr lang="de-DE" sz="900" dirty="0" err="1">
              <a:solidFill>
                <a:srgbClr val="002060"/>
              </a:solidFill>
            </a:rPr>
            <a:t>collateral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volume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flow</a:t>
          </a:r>
          <a:endParaRPr lang="de-DE" sz="900" dirty="0">
            <a:solidFill>
              <a:srgbClr val="002060"/>
            </a:solidFill>
          </a:endParaRPr>
        </a:p>
      </dgm:t>
    </dgm:pt>
    <dgm:pt modelId="{3B12F95D-4157-41C6-B601-56582EF8E5C3}" type="parTrans" cxnId="{0E7D1FF3-8826-4AA7-AA53-84DC2328B34D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647CF360-EFB6-4726-8CDF-352BDC68B619}" type="sibTrans" cxnId="{0E7D1FF3-8826-4AA7-AA53-84DC2328B34D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00E1DF03-77F0-4551-9B34-8D04730062C1}" type="asst">
      <dgm:prSet phldrT="[Text]" phldr="0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de-DE" sz="900" dirty="0">
              <a:solidFill>
                <a:srgbClr val="002060"/>
              </a:solidFill>
            </a:rPr>
            <a:t>Left </a:t>
          </a:r>
          <a:r>
            <a:rPr lang="de-DE" sz="900" dirty="0" err="1">
              <a:solidFill>
                <a:srgbClr val="002060"/>
              </a:solidFill>
            </a:rPr>
            <a:t>suppressed</a:t>
          </a:r>
          <a:endParaRPr lang="de-DE" sz="900" dirty="0">
            <a:solidFill>
              <a:srgbClr val="002060"/>
            </a:solidFill>
          </a:endParaRPr>
        </a:p>
      </dgm:t>
    </dgm:pt>
    <dgm:pt modelId="{0284ACD0-08C8-47A8-9BB9-1697D366B227}" type="parTrans" cxnId="{84B5EE5C-8FAC-4B89-93CF-0467AB38270D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F51695EB-1FC8-42BA-B390-CC0CCEA13C1E}" type="sibTrans" cxnId="{84B5EE5C-8FAC-4B89-93CF-0467AB38270D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F720E415-8209-4114-A046-BE8ACA89AB43}">
      <dgm:prSet phldrT="[Text]" phldr="0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1000" b="1" dirty="0">
              <a:solidFill>
                <a:srgbClr val="002060"/>
              </a:solidFill>
            </a:rPr>
            <a:t>Additional May-Thurner</a:t>
          </a:r>
        </a:p>
      </dgm:t>
    </dgm:pt>
    <dgm:pt modelId="{2F955B1D-AE7D-4CA9-9CAF-9056ED65901C}" type="parTrans" cxnId="{2C6EAE21-CE30-4043-8659-8FB5082A1049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F0F9888E-3E9B-473B-AD2A-8DF964855337}" type="sibTrans" cxnId="{2C6EAE21-CE30-4043-8659-8FB5082A1049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CBED0A46-BFE7-4E59-933D-4F3A332D012C}">
      <dgm:prSet phldrT="[Text]" phldr="0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de-DE" sz="900" dirty="0">
              <a:solidFill>
                <a:srgbClr val="002060"/>
              </a:solidFill>
            </a:rPr>
            <a:t>Left kidney </a:t>
          </a:r>
          <a:r>
            <a:rPr lang="de-DE" sz="900" dirty="0" err="1">
              <a:solidFill>
                <a:srgbClr val="002060"/>
              </a:solidFill>
            </a:rPr>
            <a:t>under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pressure</a:t>
          </a:r>
          <a:endParaRPr lang="de-DE" sz="900" dirty="0">
            <a:solidFill>
              <a:srgbClr val="002060"/>
            </a:solidFill>
          </a:endParaRPr>
        </a:p>
      </dgm:t>
    </dgm:pt>
    <dgm:pt modelId="{862C30CB-051D-4502-9AC4-739993BBFC2F}" type="parTrans" cxnId="{1EC9BBC5-916D-4FDD-90A1-C4A634599BB6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6CC901A2-F35F-4F3D-9EA1-538A81F27A54}" type="sibTrans" cxnId="{1EC9BBC5-916D-4FDD-90A1-C4A634599BB6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963F904D-97ED-4962-8ECB-F3D1BE64B0B1}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Symptoms: Left flank, </a:t>
          </a:r>
          <a:r>
            <a:rPr lang="de-DE" sz="900" dirty="0" err="1">
              <a:solidFill>
                <a:srgbClr val="002060"/>
              </a:solidFill>
            </a:rPr>
            <a:t>mid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abdomen</a:t>
          </a:r>
          <a:endParaRPr lang="de-DE" sz="900" dirty="0">
            <a:solidFill>
              <a:srgbClr val="002060"/>
            </a:solidFill>
          </a:endParaRPr>
        </a:p>
        <a:p>
          <a:r>
            <a:rPr lang="de-DE" sz="900" dirty="0">
              <a:solidFill>
                <a:srgbClr val="002060"/>
              </a:solidFill>
            </a:rPr>
            <a:t>postprandial</a:t>
          </a:r>
        </a:p>
      </dgm:t>
    </dgm:pt>
    <dgm:pt modelId="{61C9954C-11AA-4268-B03A-2E11C6D0B1BB}" type="parTrans" cxnId="{81C4717D-B918-48BC-AE1F-2D5475F32147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3E9EC7D2-8C51-4579-9879-28C7939FDFF3}" type="sibTrans" cxnId="{81C4717D-B918-48BC-AE1F-2D5475F32147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6A51E970-F2A8-49C1-8BC2-B08AB01418C4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More </a:t>
          </a:r>
          <a:r>
            <a:rPr lang="de-DE" sz="900" dirty="0" err="1">
              <a:solidFill>
                <a:srgbClr val="002060"/>
              </a:solidFill>
            </a:rPr>
            <a:t>severe</a:t>
          </a:r>
          <a:r>
            <a:rPr lang="de-DE" sz="900" dirty="0">
              <a:solidFill>
                <a:srgbClr val="002060"/>
              </a:solidFill>
            </a:rPr>
            <a:t> genital, </a:t>
          </a:r>
          <a:r>
            <a:rPr lang="de-DE" sz="900" dirty="0" err="1">
              <a:solidFill>
                <a:srgbClr val="002060"/>
              </a:solidFill>
            </a:rPr>
            <a:t>pudendal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rectal</a:t>
          </a:r>
          <a:r>
            <a:rPr lang="de-DE" sz="900" dirty="0">
              <a:solidFill>
                <a:srgbClr val="002060"/>
              </a:solidFill>
            </a:rPr>
            <a:t> and leg </a:t>
          </a:r>
          <a:r>
            <a:rPr lang="de-DE" sz="900" dirty="0" err="1">
              <a:solidFill>
                <a:srgbClr val="002060"/>
              </a:solidFill>
            </a:rPr>
            <a:t>symptoms</a:t>
          </a:r>
          <a:endParaRPr lang="de-DE" sz="900" dirty="0">
            <a:solidFill>
              <a:srgbClr val="002060"/>
            </a:solidFill>
          </a:endParaRPr>
        </a:p>
      </dgm:t>
    </dgm:pt>
    <dgm:pt modelId="{636F6E23-2DC7-4A52-9281-A880E9BA5B0F}" type="parTrans" cxnId="{7A726748-D515-4796-A31E-605BE43A0FE2}">
      <dgm:prSet/>
      <dgm:spPr/>
      <dgm:t>
        <a:bodyPr/>
        <a:lstStyle/>
        <a:p>
          <a:endParaRPr lang="de-DE" sz="2400"/>
        </a:p>
      </dgm:t>
    </dgm:pt>
    <dgm:pt modelId="{4B444BCB-25B7-4D40-9A7B-4D2C9BB00029}" type="sibTrans" cxnId="{7A726748-D515-4796-A31E-605BE43A0FE2}">
      <dgm:prSet/>
      <dgm:spPr/>
      <dgm:t>
        <a:bodyPr/>
        <a:lstStyle/>
        <a:p>
          <a:endParaRPr lang="de-DE" sz="2400"/>
        </a:p>
      </dgm:t>
    </dgm:pt>
    <dgm:pt modelId="{9D8E7AB1-7672-4DCA-81DE-617758FF41CD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Spinal </a:t>
          </a:r>
          <a:r>
            <a:rPr lang="de-DE" sz="900" dirty="0" err="1">
              <a:solidFill>
                <a:srgbClr val="002060"/>
              </a:solidFill>
            </a:rPr>
            <a:t>congestion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likely</a:t>
          </a:r>
          <a:r>
            <a:rPr lang="de-DE" sz="900" dirty="0">
              <a:solidFill>
                <a:srgbClr val="002060"/>
              </a:solidFill>
            </a:rPr>
            <a:t> – cerebral  and </a:t>
          </a:r>
          <a:r>
            <a:rPr lang="de-DE" sz="900" dirty="0" err="1">
              <a:solidFill>
                <a:srgbClr val="002060"/>
              </a:solidFill>
            </a:rPr>
            <a:t>spional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neurology</a:t>
          </a:r>
          <a:endParaRPr lang="de-DE" sz="900" dirty="0">
            <a:solidFill>
              <a:srgbClr val="002060"/>
            </a:solidFill>
          </a:endParaRPr>
        </a:p>
      </dgm:t>
    </dgm:pt>
    <dgm:pt modelId="{FE0EC578-1272-45F3-9A2E-2F44E9C72034}" type="parTrans" cxnId="{A6543DDC-75AA-4489-9FA9-A3257BB16D42}">
      <dgm:prSet/>
      <dgm:spPr/>
      <dgm:t>
        <a:bodyPr/>
        <a:lstStyle/>
        <a:p>
          <a:endParaRPr lang="de-DE" sz="2400"/>
        </a:p>
      </dgm:t>
    </dgm:pt>
    <dgm:pt modelId="{B1483810-36A1-4F3F-AA0A-FCD97B518FD5}" type="sibTrans" cxnId="{A6543DDC-75AA-4489-9FA9-A3257BB16D42}">
      <dgm:prSet/>
      <dgm:spPr/>
      <dgm:t>
        <a:bodyPr/>
        <a:lstStyle/>
        <a:p>
          <a:endParaRPr lang="de-DE" sz="2400"/>
        </a:p>
      </dgm:t>
    </dgm:pt>
    <dgm:pt modelId="{9FC5DA94-546D-428F-9745-88F77FC14827}" type="asst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900" dirty="0">
              <a:solidFill>
                <a:srgbClr val="002060"/>
              </a:solidFill>
            </a:rPr>
            <a:t>Left </a:t>
          </a:r>
          <a:r>
            <a:rPr lang="de-DE" sz="900" dirty="0" err="1">
              <a:solidFill>
                <a:srgbClr val="002060"/>
              </a:solidFill>
            </a:rPr>
            <a:t>equal</a:t>
          </a:r>
          <a:r>
            <a:rPr lang="de-DE" sz="900" dirty="0">
              <a:solidFill>
                <a:srgbClr val="002060"/>
              </a:solidFill>
            </a:rPr>
            <a:t> right</a:t>
          </a:r>
          <a:endParaRPr lang="de-DE" sz="900" dirty="0"/>
        </a:p>
      </dgm:t>
    </dgm:pt>
    <dgm:pt modelId="{7E1B81D3-BFA7-48D0-920F-AB3CDCE50278}" type="parTrans" cxnId="{FD9C6229-069E-4349-928E-287495AB936A}">
      <dgm:prSet/>
      <dgm:spPr/>
      <dgm:t>
        <a:bodyPr/>
        <a:lstStyle/>
        <a:p>
          <a:endParaRPr lang="de-DE" sz="2400"/>
        </a:p>
      </dgm:t>
    </dgm:pt>
    <dgm:pt modelId="{14A6C683-0274-456B-910F-5635E19BBE5B}" type="sibTrans" cxnId="{FD9C6229-069E-4349-928E-287495AB936A}">
      <dgm:prSet/>
      <dgm:spPr/>
      <dgm:t>
        <a:bodyPr/>
        <a:lstStyle/>
        <a:p>
          <a:endParaRPr lang="de-DE" sz="2400"/>
        </a:p>
      </dgm:t>
    </dgm:pt>
    <dgm:pt modelId="{5AD1D0D1-658B-4D10-93A8-CC98D3EAA8FE}">
      <dgm:prSet phldrT="[Text]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Remote </a:t>
          </a:r>
          <a:r>
            <a:rPr lang="de-DE" sz="900" dirty="0" err="1">
              <a:solidFill>
                <a:srgbClr val="002060"/>
              </a:solidFill>
            </a:rPr>
            <a:t>symptoms</a:t>
          </a:r>
          <a:r>
            <a:rPr lang="de-DE" sz="900" dirty="0">
              <a:solidFill>
                <a:srgbClr val="002060"/>
              </a:solidFill>
            </a:rPr>
            <a:t> </a:t>
          </a:r>
        </a:p>
        <a:p>
          <a:r>
            <a:rPr lang="de-DE" sz="900" dirty="0">
              <a:solidFill>
                <a:srgbClr val="002060"/>
              </a:solidFill>
            </a:rPr>
            <a:t>(</a:t>
          </a:r>
          <a:r>
            <a:rPr lang="de-DE" sz="900" dirty="0" err="1">
              <a:solidFill>
                <a:srgbClr val="002060"/>
              </a:solidFill>
            </a:rPr>
            <a:t>brain,pelvis</a:t>
          </a:r>
          <a:r>
            <a:rPr lang="de-DE" sz="900" dirty="0">
              <a:solidFill>
                <a:srgbClr val="002060"/>
              </a:solidFill>
            </a:rPr>
            <a:t>, </a:t>
          </a:r>
          <a:r>
            <a:rPr lang="de-DE" sz="900" dirty="0" err="1">
              <a:solidFill>
                <a:srgbClr val="002060"/>
              </a:solidFill>
            </a:rPr>
            <a:t>legs,IVC</a:t>
          </a:r>
          <a:r>
            <a:rPr lang="de-DE" sz="900" dirty="0">
              <a:solidFill>
                <a:srgbClr val="002060"/>
              </a:solidFill>
            </a:rPr>
            <a:t>)</a:t>
          </a:r>
          <a:endParaRPr lang="de-DE" sz="900" dirty="0"/>
        </a:p>
      </dgm:t>
    </dgm:pt>
    <dgm:pt modelId="{4986F691-FBBF-45B1-BD4B-65AFF7183BB5}" type="parTrans" cxnId="{F0C66163-3451-4041-B53B-A841A8D1EFFC}">
      <dgm:prSet/>
      <dgm:spPr/>
      <dgm:t>
        <a:bodyPr/>
        <a:lstStyle/>
        <a:p>
          <a:endParaRPr lang="de-DE" sz="2400"/>
        </a:p>
      </dgm:t>
    </dgm:pt>
    <dgm:pt modelId="{324B2B89-8772-448F-A743-D3E779492EA8}" type="sibTrans" cxnId="{F0C66163-3451-4041-B53B-A841A8D1EFFC}">
      <dgm:prSet/>
      <dgm:spPr/>
      <dgm:t>
        <a:bodyPr/>
        <a:lstStyle/>
        <a:p>
          <a:endParaRPr lang="de-DE" sz="2400"/>
        </a:p>
      </dgm:t>
    </dgm:pt>
    <dgm:pt modelId="{444D147A-1A86-4A74-A846-AC20F5C671CE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Spinal /cerebral </a:t>
          </a:r>
          <a:r>
            <a:rPr lang="de-DE" sz="900" dirty="0" err="1">
              <a:solidFill>
                <a:srgbClr val="002060"/>
              </a:solidFill>
            </a:rPr>
            <a:t>symptoms</a:t>
          </a:r>
          <a:endParaRPr lang="de-DE" sz="900" dirty="0">
            <a:solidFill>
              <a:srgbClr val="002060"/>
            </a:solidFill>
          </a:endParaRPr>
        </a:p>
      </dgm:t>
    </dgm:pt>
    <dgm:pt modelId="{261944D8-8AB4-4E35-A96E-02A3113C5A9F}" type="parTrans" cxnId="{4B838AFC-1D24-4A61-B1FE-9941702C2CA1}">
      <dgm:prSet/>
      <dgm:spPr/>
      <dgm:t>
        <a:bodyPr/>
        <a:lstStyle/>
        <a:p>
          <a:endParaRPr lang="de-DE"/>
        </a:p>
      </dgm:t>
    </dgm:pt>
    <dgm:pt modelId="{443D9CA3-4DA0-4673-91DB-88EDB29128EA}" type="sibTrans" cxnId="{4B838AFC-1D24-4A61-B1FE-9941702C2CA1}">
      <dgm:prSet/>
      <dgm:spPr/>
      <dgm:t>
        <a:bodyPr/>
        <a:lstStyle/>
        <a:p>
          <a:endParaRPr lang="de-DE"/>
        </a:p>
      </dgm:t>
    </dgm:pt>
    <dgm:pt modelId="{7A9437DA-E7F5-41BB-8BD8-228FA63F79B4}" type="asst">
      <dgm:prSet phldrT="[Text]" phldr="0" custT="1"/>
      <dgm:spPr/>
      <dgm:t>
        <a:bodyPr/>
        <a:lstStyle/>
        <a:p>
          <a:r>
            <a:rPr lang="de-DE" sz="900" dirty="0" err="1">
              <a:solidFill>
                <a:srgbClr val="002060"/>
              </a:solidFill>
            </a:rPr>
            <a:t>Genital,leg</a:t>
          </a:r>
          <a:r>
            <a:rPr lang="de-DE" sz="900" dirty="0">
              <a:solidFill>
                <a:srgbClr val="002060"/>
              </a:solidFill>
            </a:rPr>
            <a:t>, </a:t>
          </a:r>
          <a:r>
            <a:rPr lang="de-DE" sz="900" dirty="0" err="1">
              <a:solidFill>
                <a:srgbClr val="002060"/>
              </a:solidFill>
            </a:rPr>
            <a:t>pelvic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symptoms</a:t>
          </a:r>
          <a:endParaRPr lang="de-DE" sz="900" dirty="0">
            <a:solidFill>
              <a:srgbClr val="002060"/>
            </a:solidFill>
          </a:endParaRPr>
        </a:p>
      </dgm:t>
    </dgm:pt>
    <dgm:pt modelId="{7EED9262-8B2A-46E9-8FE3-5084AE3B20C0}" type="parTrans" cxnId="{99D1DC03-6E7B-4692-8311-18DAE22C0C05}">
      <dgm:prSet/>
      <dgm:spPr/>
      <dgm:t>
        <a:bodyPr/>
        <a:lstStyle/>
        <a:p>
          <a:endParaRPr lang="de-DE"/>
        </a:p>
      </dgm:t>
    </dgm:pt>
    <dgm:pt modelId="{93CE3A3D-B401-490C-A58D-832760341F26}" type="sibTrans" cxnId="{99D1DC03-6E7B-4692-8311-18DAE22C0C05}">
      <dgm:prSet/>
      <dgm:spPr/>
      <dgm:t>
        <a:bodyPr/>
        <a:lstStyle/>
        <a:p>
          <a:endParaRPr lang="de-DE"/>
        </a:p>
      </dgm:t>
    </dgm:pt>
    <dgm:pt modelId="{95CA6B0A-9378-4245-824C-C146B6740E9F}" type="pres">
      <dgm:prSet presAssocID="{4358D3B4-DD9A-447F-AD16-0E26BB9365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F8B649-6A15-45FC-9840-A684A437A216}" type="pres">
      <dgm:prSet presAssocID="{2C863C6A-45D0-497A-A3AD-28E466B34D33}" presName="hierRoot1" presStyleCnt="0">
        <dgm:presLayoutVars>
          <dgm:hierBranch/>
        </dgm:presLayoutVars>
      </dgm:prSet>
      <dgm:spPr/>
    </dgm:pt>
    <dgm:pt modelId="{17ACD365-EBF8-4E08-BC5D-6A48E4F6C753}" type="pres">
      <dgm:prSet presAssocID="{2C863C6A-45D0-497A-A3AD-28E466B34D33}" presName="rootComposite1" presStyleCnt="0"/>
      <dgm:spPr/>
    </dgm:pt>
    <dgm:pt modelId="{7EC62C7E-F1C5-4A12-93FD-2D5420E40F42}" type="pres">
      <dgm:prSet presAssocID="{2C863C6A-45D0-497A-A3AD-28E466B34D33}" presName="rootText1" presStyleLbl="node0" presStyleIdx="0" presStyleCnt="1" custScaleX="265545" custScaleY="209745">
        <dgm:presLayoutVars>
          <dgm:chPref val="3"/>
        </dgm:presLayoutVars>
      </dgm:prSet>
      <dgm:spPr/>
    </dgm:pt>
    <dgm:pt modelId="{A05C6B25-8AE3-4DD6-8B94-A4052CF077F4}" type="pres">
      <dgm:prSet presAssocID="{2C863C6A-45D0-497A-A3AD-28E466B34D33}" presName="rootConnector1" presStyleLbl="node1" presStyleIdx="0" presStyleCnt="0"/>
      <dgm:spPr/>
    </dgm:pt>
    <dgm:pt modelId="{F3EB5909-865B-4F9E-983A-29D1F4821813}" type="pres">
      <dgm:prSet presAssocID="{2C863C6A-45D0-497A-A3AD-28E466B34D33}" presName="hierChild2" presStyleCnt="0"/>
      <dgm:spPr/>
    </dgm:pt>
    <dgm:pt modelId="{06980687-323D-45BB-8A91-02B08E3AFA88}" type="pres">
      <dgm:prSet presAssocID="{DD16B75C-AEFD-4F43-8471-D02ADFBE02E2}" presName="Name35" presStyleLbl="parChTrans1D2" presStyleIdx="0" presStyleCnt="3"/>
      <dgm:spPr/>
    </dgm:pt>
    <dgm:pt modelId="{65AE7E0F-AD78-46FB-BCAF-3776F20B59AF}" type="pres">
      <dgm:prSet presAssocID="{2F51D5E0-63F1-4036-93CB-D6979E86452E}" presName="hierRoot2" presStyleCnt="0">
        <dgm:presLayoutVars>
          <dgm:hierBranch val="init"/>
        </dgm:presLayoutVars>
      </dgm:prSet>
      <dgm:spPr/>
    </dgm:pt>
    <dgm:pt modelId="{BE41691C-652B-490C-9459-B2DDEB8D2BC9}" type="pres">
      <dgm:prSet presAssocID="{2F51D5E0-63F1-4036-93CB-D6979E86452E}" presName="rootComposite" presStyleCnt="0"/>
      <dgm:spPr/>
    </dgm:pt>
    <dgm:pt modelId="{37EB5F7A-44AF-416D-958B-CC8A68B36A9E}" type="pres">
      <dgm:prSet presAssocID="{2F51D5E0-63F1-4036-93CB-D6979E86452E}" presName="rootText" presStyleLbl="node2" presStyleIdx="0" presStyleCnt="1" custScaleX="343515" custScaleY="280122">
        <dgm:presLayoutVars>
          <dgm:chPref val="3"/>
        </dgm:presLayoutVars>
      </dgm:prSet>
      <dgm:spPr/>
    </dgm:pt>
    <dgm:pt modelId="{A35FEE8E-1FFF-43B0-91C0-A280B2AD2A8E}" type="pres">
      <dgm:prSet presAssocID="{2F51D5E0-63F1-4036-93CB-D6979E86452E}" presName="rootConnector" presStyleLbl="node2" presStyleIdx="0" presStyleCnt="1"/>
      <dgm:spPr/>
    </dgm:pt>
    <dgm:pt modelId="{6C436CD2-2AE2-4665-853B-6A18CF17D436}" type="pres">
      <dgm:prSet presAssocID="{2F51D5E0-63F1-4036-93CB-D6979E86452E}" presName="hierChild4" presStyleCnt="0"/>
      <dgm:spPr/>
    </dgm:pt>
    <dgm:pt modelId="{0EB4F1E1-BE23-49C4-A198-912D0D169BF8}" type="pres">
      <dgm:prSet presAssocID="{2F955B1D-AE7D-4CA9-9CAF-9056ED65901C}" presName="Name37" presStyleLbl="parChTrans1D3" presStyleIdx="0" presStyleCnt="5"/>
      <dgm:spPr/>
    </dgm:pt>
    <dgm:pt modelId="{FE628A21-ACEF-46CD-A339-704AB701B4A7}" type="pres">
      <dgm:prSet presAssocID="{F720E415-8209-4114-A046-BE8ACA89AB43}" presName="hierRoot2" presStyleCnt="0">
        <dgm:presLayoutVars>
          <dgm:hierBranch val="init"/>
        </dgm:presLayoutVars>
      </dgm:prSet>
      <dgm:spPr/>
    </dgm:pt>
    <dgm:pt modelId="{B7EB6F12-BA52-4B3A-994D-38EB50F9FDB7}" type="pres">
      <dgm:prSet presAssocID="{F720E415-8209-4114-A046-BE8ACA89AB43}" presName="rootComposite" presStyleCnt="0"/>
      <dgm:spPr/>
    </dgm:pt>
    <dgm:pt modelId="{69ADA741-806C-4518-BD91-A09ACE8ADFCA}" type="pres">
      <dgm:prSet presAssocID="{F720E415-8209-4114-A046-BE8ACA89AB43}" presName="rootText" presStyleLbl="node3" presStyleIdx="0" presStyleCnt="1" custScaleX="293865" custScaleY="190381" custLinFactNeighborX="-456" custLinFactNeighborY="-20050">
        <dgm:presLayoutVars>
          <dgm:chPref val="3"/>
        </dgm:presLayoutVars>
      </dgm:prSet>
      <dgm:spPr/>
    </dgm:pt>
    <dgm:pt modelId="{CA6003B7-50B5-4EE5-B8D0-BD0D41F0ACC6}" type="pres">
      <dgm:prSet presAssocID="{F720E415-8209-4114-A046-BE8ACA89AB43}" presName="rootConnector" presStyleLbl="node3" presStyleIdx="0" presStyleCnt="1"/>
      <dgm:spPr/>
    </dgm:pt>
    <dgm:pt modelId="{77362E31-99BB-465F-89AB-0B9665826A25}" type="pres">
      <dgm:prSet presAssocID="{F720E415-8209-4114-A046-BE8ACA89AB43}" presName="hierChild4" presStyleCnt="0"/>
      <dgm:spPr/>
    </dgm:pt>
    <dgm:pt modelId="{CE9A5A8A-5341-4395-B38B-7EB229D95163}" type="pres">
      <dgm:prSet presAssocID="{F720E415-8209-4114-A046-BE8ACA89AB43}" presName="hierChild5" presStyleCnt="0"/>
      <dgm:spPr/>
    </dgm:pt>
    <dgm:pt modelId="{601EA42D-5B10-4F44-9FF2-C2CC15B36F7A}" type="pres">
      <dgm:prSet presAssocID="{636F6E23-2DC7-4A52-9281-A880E9BA5B0F}" presName="Name111" presStyleLbl="parChTrans1D4" presStyleIdx="0" presStyleCnt="6"/>
      <dgm:spPr/>
    </dgm:pt>
    <dgm:pt modelId="{867F1CDF-B86A-4214-A3B2-D38B9163C588}" type="pres">
      <dgm:prSet presAssocID="{6A51E970-F2A8-49C1-8BC2-B08AB01418C4}" presName="hierRoot3" presStyleCnt="0">
        <dgm:presLayoutVars>
          <dgm:hierBranch val="init"/>
        </dgm:presLayoutVars>
      </dgm:prSet>
      <dgm:spPr/>
    </dgm:pt>
    <dgm:pt modelId="{032F8654-EC98-4EF9-93EC-FB1C7E2EE5F1}" type="pres">
      <dgm:prSet presAssocID="{6A51E970-F2A8-49C1-8BC2-B08AB01418C4}" presName="rootComposite3" presStyleCnt="0"/>
      <dgm:spPr/>
    </dgm:pt>
    <dgm:pt modelId="{914F2011-D06E-479A-9531-E828B11C1E2F}" type="pres">
      <dgm:prSet presAssocID="{6A51E970-F2A8-49C1-8BC2-B08AB01418C4}" presName="rootText3" presStyleLbl="asst3" presStyleIdx="0" presStyleCnt="2" custScaleX="275687" custScaleY="193258" custLinFactNeighborX="-6285" custLinFactNeighborY="-30237">
        <dgm:presLayoutVars>
          <dgm:chPref val="3"/>
        </dgm:presLayoutVars>
      </dgm:prSet>
      <dgm:spPr/>
    </dgm:pt>
    <dgm:pt modelId="{7B28360E-1C91-421E-AA78-C0FAFAD0E320}" type="pres">
      <dgm:prSet presAssocID="{6A51E970-F2A8-49C1-8BC2-B08AB01418C4}" presName="rootConnector3" presStyleLbl="asst3" presStyleIdx="0" presStyleCnt="2"/>
      <dgm:spPr/>
    </dgm:pt>
    <dgm:pt modelId="{F2116DE7-8EEB-4E89-8FF2-48F3A2854C53}" type="pres">
      <dgm:prSet presAssocID="{6A51E970-F2A8-49C1-8BC2-B08AB01418C4}" presName="hierChild6" presStyleCnt="0"/>
      <dgm:spPr/>
    </dgm:pt>
    <dgm:pt modelId="{A7B7BE17-C8E8-4131-AF46-F50E04F75AF2}" type="pres">
      <dgm:prSet presAssocID="{6A51E970-F2A8-49C1-8BC2-B08AB01418C4}" presName="hierChild7" presStyleCnt="0"/>
      <dgm:spPr/>
    </dgm:pt>
    <dgm:pt modelId="{1401A3F7-417A-4F85-A9F1-643CC6FC1CF8}" type="pres">
      <dgm:prSet presAssocID="{FE0EC578-1272-45F3-9A2E-2F44E9C72034}" presName="Name111" presStyleLbl="parChTrans1D4" presStyleIdx="1" presStyleCnt="6"/>
      <dgm:spPr/>
    </dgm:pt>
    <dgm:pt modelId="{4333A486-502F-4625-95F9-5749C4782AF3}" type="pres">
      <dgm:prSet presAssocID="{9D8E7AB1-7672-4DCA-81DE-617758FF41CD}" presName="hierRoot3" presStyleCnt="0">
        <dgm:presLayoutVars>
          <dgm:hierBranch val="init"/>
        </dgm:presLayoutVars>
      </dgm:prSet>
      <dgm:spPr/>
    </dgm:pt>
    <dgm:pt modelId="{E1556EBC-756B-4B3B-B4EF-20F10E457C0C}" type="pres">
      <dgm:prSet presAssocID="{9D8E7AB1-7672-4DCA-81DE-617758FF41CD}" presName="rootComposite3" presStyleCnt="0"/>
      <dgm:spPr/>
    </dgm:pt>
    <dgm:pt modelId="{6D22663D-1584-4048-8748-451C1226BA54}" type="pres">
      <dgm:prSet presAssocID="{9D8E7AB1-7672-4DCA-81DE-617758FF41CD}" presName="rootText3" presStyleLbl="asst3" presStyleIdx="1" presStyleCnt="2" custScaleX="302997" custScaleY="176733" custLinFactNeighborX="223" custLinFactNeighborY="-19444">
        <dgm:presLayoutVars>
          <dgm:chPref val="3"/>
        </dgm:presLayoutVars>
      </dgm:prSet>
      <dgm:spPr/>
    </dgm:pt>
    <dgm:pt modelId="{A920990B-D06C-4765-AE89-B9B650957432}" type="pres">
      <dgm:prSet presAssocID="{9D8E7AB1-7672-4DCA-81DE-617758FF41CD}" presName="rootConnector3" presStyleLbl="asst3" presStyleIdx="1" presStyleCnt="2"/>
      <dgm:spPr/>
    </dgm:pt>
    <dgm:pt modelId="{28E22F77-3F66-47D2-837A-CF94E585DB98}" type="pres">
      <dgm:prSet presAssocID="{9D8E7AB1-7672-4DCA-81DE-617758FF41CD}" presName="hierChild6" presStyleCnt="0"/>
      <dgm:spPr/>
    </dgm:pt>
    <dgm:pt modelId="{A8AAEFCA-7EFA-4009-A513-570D0E1A79CB}" type="pres">
      <dgm:prSet presAssocID="{9D8E7AB1-7672-4DCA-81DE-617758FF41CD}" presName="hierChild7" presStyleCnt="0"/>
      <dgm:spPr/>
    </dgm:pt>
    <dgm:pt modelId="{B8ED85F3-06CB-487D-97FB-1607BD33E93B}" type="pres">
      <dgm:prSet presAssocID="{2F51D5E0-63F1-4036-93CB-D6979E86452E}" presName="hierChild5" presStyleCnt="0"/>
      <dgm:spPr/>
    </dgm:pt>
    <dgm:pt modelId="{B1EBD212-0DB8-421D-8841-0047E2E00799}" type="pres">
      <dgm:prSet presAssocID="{7E1B81D3-BFA7-48D0-920F-AB3CDCE50278}" presName="Name111" presStyleLbl="parChTrans1D3" presStyleIdx="1" presStyleCnt="5"/>
      <dgm:spPr/>
    </dgm:pt>
    <dgm:pt modelId="{32049D2E-B4BB-4F9C-B1B5-CBD76569C590}" type="pres">
      <dgm:prSet presAssocID="{9FC5DA94-546D-428F-9745-88F77FC14827}" presName="hierRoot3" presStyleCnt="0">
        <dgm:presLayoutVars>
          <dgm:hierBranch val="init"/>
        </dgm:presLayoutVars>
      </dgm:prSet>
      <dgm:spPr/>
    </dgm:pt>
    <dgm:pt modelId="{F0B0ECA5-A2C3-4A49-AB3C-90885A18445E}" type="pres">
      <dgm:prSet presAssocID="{9FC5DA94-546D-428F-9745-88F77FC14827}" presName="rootComposite3" presStyleCnt="0"/>
      <dgm:spPr/>
    </dgm:pt>
    <dgm:pt modelId="{8D7C1019-536F-4136-8568-3A988B8FFC5D}" type="pres">
      <dgm:prSet presAssocID="{9FC5DA94-546D-428F-9745-88F77FC14827}" presName="rootText3" presStyleLbl="asst2" presStyleIdx="0" presStyleCnt="3" custScaleX="247763" custScaleY="211569" custLinFactX="80495" custLinFactNeighborX="100000">
        <dgm:presLayoutVars>
          <dgm:chPref val="3"/>
        </dgm:presLayoutVars>
      </dgm:prSet>
      <dgm:spPr/>
    </dgm:pt>
    <dgm:pt modelId="{7DD0CDB7-FDCE-48D0-BFB1-9BFA3625ADA3}" type="pres">
      <dgm:prSet presAssocID="{9FC5DA94-546D-428F-9745-88F77FC14827}" presName="rootConnector3" presStyleLbl="asst2" presStyleIdx="0" presStyleCnt="3"/>
      <dgm:spPr/>
    </dgm:pt>
    <dgm:pt modelId="{13206648-975D-4D04-8117-8EE9E3B0A787}" type="pres">
      <dgm:prSet presAssocID="{9FC5DA94-546D-428F-9745-88F77FC14827}" presName="hierChild6" presStyleCnt="0"/>
      <dgm:spPr/>
    </dgm:pt>
    <dgm:pt modelId="{1B80F5AB-AD7D-4787-8B88-59498533D3E7}" type="pres">
      <dgm:prSet presAssocID="{4986F691-FBBF-45B1-BD4B-65AFF7183BB5}" presName="Name37" presStyleLbl="parChTrans1D4" presStyleIdx="2" presStyleCnt="6"/>
      <dgm:spPr/>
    </dgm:pt>
    <dgm:pt modelId="{1BBB4761-CBDE-4466-BE72-4D2C7A0BDAC8}" type="pres">
      <dgm:prSet presAssocID="{5AD1D0D1-658B-4D10-93A8-CC98D3EAA8FE}" presName="hierRoot2" presStyleCnt="0">
        <dgm:presLayoutVars>
          <dgm:hierBranch val="l"/>
        </dgm:presLayoutVars>
      </dgm:prSet>
      <dgm:spPr/>
    </dgm:pt>
    <dgm:pt modelId="{C6E99450-243F-4C18-8560-E7D3A92DB3FA}" type="pres">
      <dgm:prSet presAssocID="{5AD1D0D1-658B-4D10-93A8-CC98D3EAA8FE}" presName="rootComposite" presStyleCnt="0"/>
      <dgm:spPr/>
    </dgm:pt>
    <dgm:pt modelId="{1F5FEDF1-E81F-41EB-8CB8-6F5456622B33}" type="pres">
      <dgm:prSet presAssocID="{5AD1D0D1-658B-4D10-93A8-CC98D3EAA8FE}" presName="rootText" presStyleLbl="node4" presStyleIdx="0" presStyleCnt="3" custScaleX="297513" custScaleY="165759" custLinFactX="-90283" custLinFactNeighborX="-100000" custLinFactNeighborY="18360">
        <dgm:presLayoutVars>
          <dgm:chPref val="3"/>
        </dgm:presLayoutVars>
      </dgm:prSet>
      <dgm:spPr/>
    </dgm:pt>
    <dgm:pt modelId="{09689CCC-41AB-4DBB-B110-0614D2CC3007}" type="pres">
      <dgm:prSet presAssocID="{5AD1D0D1-658B-4D10-93A8-CC98D3EAA8FE}" presName="rootConnector" presStyleLbl="node4" presStyleIdx="0" presStyleCnt="3"/>
      <dgm:spPr/>
    </dgm:pt>
    <dgm:pt modelId="{41E05338-AFED-4EEF-AE06-A360393B733E}" type="pres">
      <dgm:prSet presAssocID="{5AD1D0D1-658B-4D10-93A8-CC98D3EAA8FE}" presName="hierChild4" presStyleCnt="0"/>
      <dgm:spPr/>
    </dgm:pt>
    <dgm:pt modelId="{2D2739C3-7307-42D2-A67F-AA2594605F1F}" type="pres">
      <dgm:prSet presAssocID="{5AD1D0D1-658B-4D10-93A8-CC98D3EAA8FE}" presName="hierChild5" presStyleCnt="0"/>
      <dgm:spPr/>
    </dgm:pt>
    <dgm:pt modelId="{87BB36A9-8A9A-488A-8CC8-0BEDE58BA6AD}" type="pres">
      <dgm:prSet presAssocID="{9FC5DA94-546D-428F-9745-88F77FC14827}" presName="hierChild7" presStyleCnt="0"/>
      <dgm:spPr/>
    </dgm:pt>
    <dgm:pt modelId="{2FAF476A-22B1-4D71-A369-46D78786D9BD}" type="pres">
      <dgm:prSet presAssocID="{3B12F95D-4157-41C6-B601-56582EF8E5C3}" presName="Name111" presStyleLbl="parChTrans1D4" presStyleIdx="3" presStyleCnt="6"/>
      <dgm:spPr/>
    </dgm:pt>
    <dgm:pt modelId="{66C3E233-A8D5-4E62-951D-23FDC271A01C}" type="pres">
      <dgm:prSet presAssocID="{C9B6157B-1E6C-45B9-9D3C-F48C5CAAAF98}" presName="hierRoot3" presStyleCnt="0">
        <dgm:presLayoutVars>
          <dgm:hierBranch val="l"/>
        </dgm:presLayoutVars>
      </dgm:prSet>
      <dgm:spPr/>
    </dgm:pt>
    <dgm:pt modelId="{595FEA1A-9896-48F6-80DA-D2E59FFEB865}" type="pres">
      <dgm:prSet presAssocID="{C9B6157B-1E6C-45B9-9D3C-F48C5CAAAF98}" presName="rootComposite3" presStyleCnt="0"/>
      <dgm:spPr/>
    </dgm:pt>
    <dgm:pt modelId="{5B878BA2-A5BD-4AB2-8095-903CA8C60264}" type="pres">
      <dgm:prSet presAssocID="{C9B6157B-1E6C-45B9-9D3C-F48C5CAAAF98}" presName="rootText3" presStyleLbl="asst2" presStyleIdx="1" presStyleCnt="3" custScaleX="242407" custScaleY="198201" custLinFactX="58047" custLinFactNeighborX="100000" custLinFactNeighborY="-5884">
        <dgm:presLayoutVars>
          <dgm:chPref val="3"/>
        </dgm:presLayoutVars>
      </dgm:prSet>
      <dgm:spPr/>
    </dgm:pt>
    <dgm:pt modelId="{F6530B7F-654A-46DC-A99C-7F296E124BB1}" type="pres">
      <dgm:prSet presAssocID="{C9B6157B-1E6C-45B9-9D3C-F48C5CAAAF98}" presName="rootConnector3" presStyleLbl="asst2" presStyleIdx="1" presStyleCnt="3"/>
      <dgm:spPr/>
    </dgm:pt>
    <dgm:pt modelId="{F7D44755-8575-42B9-AF00-E24EDA9F1FC5}" type="pres">
      <dgm:prSet presAssocID="{C9B6157B-1E6C-45B9-9D3C-F48C5CAAAF98}" presName="hierChild6" presStyleCnt="0"/>
      <dgm:spPr/>
    </dgm:pt>
    <dgm:pt modelId="{6E3AE414-07D2-4102-9FC8-60FA5C2F6316}" type="pres">
      <dgm:prSet presAssocID="{C9B6157B-1E6C-45B9-9D3C-F48C5CAAAF98}" presName="hierChild7" presStyleCnt="0"/>
      <dgm:spPr/>
    </dgm:pt>
    <dgm:pt modelId="{142FED53-C4A6-455F-B6D3-4B33C2A7F337}" type="pres">
      <dgm:prSet presAssocID="{0284ACD0-08C8-47A8-9BB9-1697D366B227}" presName="Name111" presStyleLbl="parChTrans1D3" presStyleIdx="2" presStyleCnt="5"/>
      <dgm:spPr/>
    </dgm:pt>
    <dgm:pt modelId="{91CAEF5D-859B-4CB9-83BC-E0F9F92AFAC9}" type="pres">
      <dgm:prSet presAssocID="{00E1DF03-77F0-4551-9B34-8D04730062C1}" presName="hierRoot3" presStyleCnt="0">
        <dgm:presLayoutVars>
          <dgm:hierBranch val="init"/>
        </dgm:presLayoutVars>
      </dgm:prSet>
      <dgm:spPr/>
    </dgm:pt>
    <dgm:pt modelId="{62A478F3-E243-4635-AA03-1FA4561339DF}" type="pres">
      <dgm:prSet presAssocID="{00E1DF03-77F0-4551-9B34-8D04730062C1}" presName="rootComposite3" presStyleCnt="0"/>
      <dgm:spPr/>
    </dgm:pt>
    <dgm:pt modelId="{179A6004-73D0-43AE-87E2-0B51A4212625}" type="pres">
      <dgm:prSet presAssocID="{00E1DF03-77F0-4551-9B34-8D04730062C1}" presName="rootText3" presStyleLbl="asst2" presStyleIdx="2" presStyleCnt="3" custScaleX="225468" custScaleY="201459" custLinFactNeighborX="21142" custLinFactNeighborY="3844">
        <dgm:presLayoutVars>
          <dgm:chPref val="3"/>
        </dgm:presLayoutVars>
      </dgm:prSet>
      <dgm:spPr/>
    </dgm:pt>
    <dgm:pt modelId="{4E2DD30D-B66C-40B3-B8CB-73ADF600DD16}" type="pres">
      <dgm:prSet presAssocID="{00E1DF03-77F0-4551-9B34-8D04730062C1}" presName="rootConnector3" presStyleLbl="asst2" presStyleIdx="2" presStyleCnt="3"/>
      <dgm:spPr/>
    </dgm:pt>
    <dgm:pt modelId="{D56CDE51-72C5-4AB4-B896-237DF65F1960}" type="pres">
      <dgm:prSet presAssocID="{00E1DF03-77F0-4551-9B34-8D04730062C1}" presName="hierChild6" presStyleCnt="0"/>
      <dgm:spPr/>
    </dgm:pt>
    <dgm:pt modelId="{40257878-B3A1-4A87-813A-E08858ECE03E}" type="pres">
      <dgm:prSet presAssocID="{862C30CB-051D-4502-9AC4-739993BBFC2F}" presName="Name37" presStyleLbl="parChTrans1D4" presStyleIdx="4" presStyleCnt="6"/>
      <dgm:spPr/>
    </dgm:pt>
    <dgm:pt modelId="{41BF7969-A210-43AB-B887-2D4F94743D8D}" type="pres">
      <dgm:prSet presAssocID="{CBED0A46-BFE7-4E59-933D-4F3A332D012C}" presName="hierRoot2" presStyleCnt="0">
        <dgm:presLayoutVars>
          <dgm:hierBranch val="init"/>
        </dgm:presLayoutVars>
      </dgm:prSet>
      <dgm:spPr/>
    </dgm:pt>
    <dgm:pt modelId="{9EBB4F13-748E-406B-AEE6-4BC89083668A}" type="pres">
      <dgm:prSet presAssocID="{CBED0A46-BFE7-4E59-933D-4F3A332D012C}" presName="rootComposite" presStyleCnt="0"/>
      <dgm:spPr/>
    </dgm:pt>
    <dgm:pt modelId="{020F43CE-8718-4CFB-BB58-CDAAA4E5FA45}" type="pres">
      <dgm:prSet presAssocID="{CBED0A46-BFE7-4E59-933D-4F3A332D012C}" presName="rootText" presStyleLbl="node4" presStyleIdx="1" presStyleCnt="3" custScaleX="239222" custScaleY="239963" custLinFactNeighborX="21142" custLinFactNeighborY="-19220">
        <dgm:presLayoutVars>
          <dgm:chPref val="3"/>
        </dgm:presLayoutVars>
      </dgm:prSet>
      <dgm:spPr/>
    </dgm:pt>
    <dgm:pt modelId="{404FFD7B-6638-4030-A0DB-7CDB24E5F059}" type="pres">
      <dgm:prSet presAssocID="{CBED0A46-BFE7-4E59-933D-4F3A332D012C}" presName="rootConnector" presStyleLbl="node4" presStyleIdx="1" presStyleCnt="3"/>
      <dgm:spPr/>
    </dgm:pt>
    <dgm:pt modelId="{348BB63F-DCB5-493A-9E7C-8BDC8D9344B9}" type="pres">
      <dgm:prSet presAssocID="{CBED0A46-BFE7-4E59-933D-4F3A332D012C}" presName="hierChild4" presStyleCnt="0"/>
      <dgm:spPr/>
    </dgm:pt>
    <dgm:pt modelId="{BC8F31F6-6E02-4C62-B2C8-0F41BCB97EC8}" type="pres">
      <dgm:prSet presAssocID="{CBED0A46-BFE7-4E59-933D-4F3A332D012C}" presName="hierChild5" presStyleCnt="0"/>
      <dgm:spPr/>
    </dgm:pt>
    <dgm:pt modelId="{1B4A056E-2482-4AF8-BA47-858AC63E9568}" type="pres">
      <dgm:prSet presAssocID="{61C9954C-11AA-4268-B03A-2E11C6D0B1BB}" presName="Name37" presStyleLbl="parChTrans1D4" presStyleIdx="5" presStyleCnt="6"/>
      <dgm:spPr/>
    </dgm:pt>
    <dgm:pt modelId="{2F67005F-8663-4A9A-9B25-DD91B98D9CEB}" type="pres">
      <dgm:prSet presAssocID="{963F904D-97ED-4962-8ECB-F3D1BE64B0B1}" presName="hierRoot2" presStyleCnt="0">
        <dgm:presLayoutVars>
          <dgm:hierBranch val="init"/>
        </dgm:presLayoutVars>
      </dgm:prSet>
      <dgm:spPr/>
    </dgm:pt>
    <dgm:pt modelId="{A107836B-F866-4A86-ADBC-A1133F204B40}" type="pres">
      <dgm:prSet presAssocID="{963F904D-97ED-4962-8ECB-F3D1BE64B0B1}" presName="rootComposite" presStyleCnt="0"/>
      <dgm:spPr/>
    </dgm:pt>
    <dgm:pt modelId="{837C6DE1-0156-4BD0-AA6A-97063D96F1DB}" type="pres">
      <dgm:prSet presAssocID="{963F904D-97ED-4962-8ECB-F3D1BE64B0B1}" presName="rootText" presStyleLbl="node4" presStyleIdx="2" presStyleCnt="3" custScaleX="381960" custScaleY="257443" custLinFactNeighborX="2261" custLinFactNeighborY="-23064">
        <dgm:presLayoutVars>
          <dgm:chPref val="3"/>
        </dgm:presLayoutVars>
      </dgm:prSet>
      <dgm:spPr/>
    </dgm:pt>
    <dgm:pt modelId="{CA7601FF-CCBC-4B5F-8078-F8BC3699B18D}" type="pres">
      <dgm:prSet presAssocID="{963F904D-97ED-4962-8ECB-F3D1BE64B0B1}" presName="rootConnector" presStyleLbl="node4" presStyleIdx="2" presStyleCnt="3"/>
      <dgm:spPr/>
    </dgm:pt>
    <dgm:pt modelId="{933885E0-665F-4E04-AB77-B82ADD495825}" type="pres">
      <dgm:prSet presAssocID="{963F904D-97ED-4962-8ECB-F3D1BE64B0B1}" presName="hierChild4" presStyleCnt="0"/>
      <dgm:spPr/>
    </dgm:pt>
    <dgm:pt modelId="{0FBD8697-4A46-4752-920C-DDFAF973BFF6}" type="pres">
      <dgm:prSet presAssocID="{963F904D-97ED-4962-8ECB-F3D1BE64B0B1}" presName="hierChild5" presStyleCnt="0"/>
      <dgm:spPr/>
    </dgm:pt>
    <dgm:pt modelId="{5784E84D-6CA0-4F44-8B90-357205273B2B}" type="pres">
      <dgm:prSet presAssocID="{00E1DF03-77F0-4551-9B34-8D04730062C1}" presName="hierChild7" presStyleCnt="0"/>
      <dgm:spPr/>
    </dgm:pt>
    <dgm:pt modelId="{7B604ABC-5B4E-4F55-83FD-9BBC149E6AE8}" type="pres">
      <dgm:prSet presAssocID="{2C863C6A-45D0-497A-A3AD-28E466B34D33}" presName="hierChild3" presStyleCnt="0"/>
      <dgm:spPr/>
    </dgm:pt>
    <dgm:pt modelId="{D624DAE4-B566-45CC-8EC6-D214FB802B04}" type="pres">
      <dgm:prSet presAssocID="{EA0634C6-1D58-4FCC-92EE-F6B3C7BC0175}" presName="Name111" presStyleLbl="parChTrans1D2" presStyleIdx="1" presStyleCnt="3"/>
      <dgm:spPr/>
    </dgm:pt>
    <dgm:pt modelId="{1EF2B5C8-1994-4238-B44A-3A8C9A1C2CAE}" type="pres">
      <dgm:prSet presAssocID="{AB202BD4-787A-4ED6-A0BB-146E9188E70F}" presName="hierRoot3" presStyleCnt="0">
        <dgm:presLayoutVars>
          <dgm:hierBranch val="init"/>
        </dgm:presLayoutVars>
      </dgm:prSet>
      <dgm:spPr/>
    </dgm:pt>
    <dgm:pt modelId="{2F634D19-C5C7-483F-AA7E-867E870040DC}" type="pres">
      <dgm:prSet presAssocID="{AB202BD4-787A-4ED6-A0BB-146E9188E70F}" presName="rootComposite3" presStyleCnt="0"/>
      <dgm:spPr/>
    </dgm:pt>
    <dgm:pt modelId="{E6F3A33E-C255-46F7-BAD9-AC94903510CE}" type="pres">
      <dgm:prSet presAssocID="{AB202BD4-787A-4ED6-A0BB-146E9188E70F}" presName="rootText3" presStyleLbl="asst1" presStyleIdx="0" presStyleCnt="4" custScaleX="225840" custLinFactNeighborX="-15924" custLinFactNeighborY="-14187">
        <dgm:presLayoutVars>
          <dgm:chPref val="3"/>
        </dgm:presLayoutVars>
      </dgm:prSet>
      <dgm:spPr/>
    </dgm:pt>
    <dgm:pt modelId="{F7CF2142-2B60-469C-ADAE-9F8C19C840B0}" type="pres">
      <dgm:prSet presAssocID="{AB202BD4-787A-4ED6-A0BB-146E9188E70F}" presName="rootConnector3" presStyleLbl="asst1" presStyleIdx="0" presStyleCnt="4"/>
      <dgm:spPr/>
    </dgm:pt>
    <dgm:pt modelId="{1F3628D3-82ED-4028-9F25-5AD6420BAA8F}" type="pres">
      <dgm:prSet presAssocID="{AB202BD4-787A-4ED6-A0BB-146E9188E70F}" presName="hierChild6" presStyleCnt="0"/>
      <dgm:spPr/>
    </dgm:pt>
    <dgm:pt modelId="{9F4A929A-7F66-4BA6-93F7-CFA93E9F4EFE}" type="pres">
      <dgm:prSet presAssocID="{AB202BD4-787A-4ED6-A0BB-146E9188E70F}" presName="hierChild7" presStyleCnt="0"/>
      <dgm:spPr/>
    </dgm:pt>
    <dgm:pt modelId="{15C48735-1C2F-4B4C-A946-B731DE427706}" type="pres">
      <dgm:prSet presAssocID="{7EED9262-8B2A-46E9-8FE3-5084AE3B20C0}" presName="Name111" presStyleLbl="parChTrans1D3" presStyleIdx="3" presStyleCnt="5"/>
      <dgm:spPr/>
    </dgm:pt>
    <dgm:pt modelId="{85A63EFB-CCB2-4449-9645-89EF0F02C31F}" type="pres">
      <dgm:prSet presAssocID="{7A9437DA-E7F5-41BB-8BD8-228FA63F79B4}" presName="hierRoot3" presStyleCnt="0">
        <dgm:presLayoutVars>
          <dgm:hierBranch val="init"/>
        </dgm:presLayoutVars>
      </dgm:prSet>
      <dgm:spPr/>
    </dgm:pt>
    <dgm:pt modelId="{AC027351-BF09-4F33-BD80-9AE5FF606D20}" type="pres">
      <dgm:prSet presAssocID="{7A9437DA-E7F5-41BB-8BD8-228FA63F79B4}" presName="rootComposite3" presStyleCnt="0"/>
      <dgm:spPr/>
    </dgm:pt>
    <dgm:pt modelId="{1C527529-A069-4B88-BBFD-338E373BB5FA}" type="pres">
      <dgm:prSet presAssocID="{7A9437DA-E7F5-41BB-8BD8-228FA63F79B4}" presName="rootText3" presStyleLbl="asst1" presStyleIdx="1" presStyleCnt="4" custScaleX="296978" custScaleY="184565" custLinFactNeighborX="-1738">
        <dgm:presLayoutVars>
          <dgm:chPref val="3"/>
        </dgm:presLayoutVars>
      </dgm:prSet>
      <dgm:spPr/>
    </dgm:pt>
    <dgm:pt modelId="{BA7834FA-D19F-45DF-B0DD-A52B24D08B0F}" type="pres">
      <dgm:prSet presAssocID="{7A9437DA-E7F5-41BB-8BD8-228FA63F79B4}" presName="rootConnector3" presStyleLbl="asst1" presStyleIdx="1" presStyleCnt="4"/>
      <dgm:spPr/>
    </dgm:pt>
    <dgm:pt modelId="{A21FCB59-184A-45B8-8C27-1186B199510A}" type="pres">
      <dgm:prSet presAssocID="{7A9437DA-E7F5-41BB-8BD8-228FA63F79B4}" presName="hierChild6" presStyleCnt="0"/>
      <dgm:spPr/>
    </dgm:pt>
    <dgm:pt modelId="{E18B4765-4661-4B9B-9664-FDEB7350D79D}" type="pres">
      <dgm:prSet presAssocID="{7A9437DA-E7F5-41BB-8BD8-228FA63F79B4}" presName="hierChild7" presStyleCnt="0"/>
      <dgm:spPr/>
    </dgm:pt>
    <dgm:pt modelId="{C9E0DBA8-5283-426C-9F09-49152A624140}" type="pres">
      <dgm:prSet presAssocID="{4EADF428-4A0F-4A0C-B4F2-9075BB1B789A}" presName="Name111" presStyleLbl="parChTrans1D2" presStyleIdx="2" presStyleCnt="3"/>
      <dgm:spPr/>
    </dgm:pt>
    <dgm:pt modelId="{27588E85-312A-41AE-83EB-62BE37A3CEA9}" type="pres">
      <dgm:prSet presAssocID="{4F89FAD3-D9F0-46D2-BB73-47878B1F2CB9}" presName="hierRoot3" presStyleCnt="0">
        <dgm:presLayoutVars>
          <dgm:hierBranch val="init"/>
        </dgm:presLayoutVars>
      </dgm:prSet>
      <dgm:spPr/>
    </dgm:pt>
    <dgm:pt modelId="{3096453F-5FF0-4B0A-8165-2F88B905AD82}" type="pres">
      <dgm:prSet presAssocID="{4F89FAD3-D9F0-46D2-BB73-47878B1F2CB9}" presName="rootComposite3" presStyleCnt="0"/>
      <dgm:spPr/>
    </dgm:pt>
    <dgm:pt modelId="{2D280E27-126E-44E0-A2BE-76C17AF92B09}" type="pres">
      <dgm:prSet presAssocID="{4F89FAD3-D9F0-46D2-BB73-47878B1F2CB9}" presName="rootText3" presStyleLbl="asst1" presStyleIdx="2" presStyleCnt="4" custScaleX="276730" custLinFactX="-100000" custLinFactNeighborX="-123497" custLinFactNeighborY="-14188">
        <dgm:presLayoutVars>
          <dgm:chPref val="3"/>
        </dgm:presLayoutVars>
      </dgm:prSet>
      <dgm:spPr/>
    </dgm:pt>
    <dgm:pt modelId="{F8A1A935-CCDB-4AC3-B42A-E72D4209B582}" type="pres">
      <dgm:prSet presAssocID="{4F89FAD3-D9F0-46D2-BB73-47878B1F2CB9}" presName="rootConnector3" presStyleLbl="asst1" presStyleIdx="2" presStyleCnt="4"/>
      <dgm:spPr/>
    </dgm:pt>
    <dgm:pt modelId="{9FC6D053-85D6-48E4-B243-155AADB232B9}" type="pres">
      <dgm:prSet presAssocID="{4F89FAD3-D9F0-46D2-BB73-47878B1F2CB9}" presName="hierChild6" presStyleCnt="0"/>
      <dgm:spPr/>
    </dgm:pt>
    <dgm:pt modelId="{1068831C-8EA4-438F-9386-6CEA8500E007}" type="pres">
      <dgm:prSet presAssocID="{4F89FAD3-D9F0-46D2-BB73-47878B1F2CB9}" presName="hierChild7" presStyleCnt="0"/>
      <dgm:spPr/>
    </dgm:pt>
    <dgm:pt modelId="{81709B88-94E4-467E-A9F5-78DDEF9EB22D}" type="pres">
      <dgm:prSet presAssocID="{261944D8-8AB4-4E35-A96E-02A3113C5A9F}" presName="Name111" presStyleLbl="parChTrans1D3" presStyleIdx="4" presStyleCnt="5"/>
      <dgm:spPr/>
    </dgm:pt>
    <dgm:pt modelId="{9D7AD7FE-8E0C-4BCA-8563-963A073EBEDD}" type="pres">
      <dgm:prSet presAssocID="{444D147A-1A86-4A74-A846-AC20F5C671CE}" presName="hierRoot3" presStyleCnt="0">
        <dgm:presLayoutVars>
          <dgm:hierBranch val="r"/>
        </dgm:presLayoutVars>
      </dgm:prSet>
      <dgm:spPr/>
    </dgm:pt>
    <dgm:pt modelId="{6CDF75C1-2116-4461-BDA5-29BB5B58B497}" type="pres">
      <dgm:prSet presAssocID="{444D147A-1A86-4A74-A846-AC20F5C671CE}" presName="rootComposite3" presStyleCnt="0"/>
      <dgm:spPr/>
    </dgm:pt>
    <dgm:pt modelId="{C79BDF73-B967-470D-A4FE-CF508BBCC1B2}" type="pres">
      <dgm:prSet presAssocID="{444D147A-1A86-4A74-A846-AC20F5C671CE}" presName="rootText3" presStyleLbl="asst1" presStyleIdx="3" presStyleCnt="4" custScaleX="371609" custScaleY="177824" custLinFactX="63010" custLinFactNeighborX="100000" custLinFactNeighborY="-12633">
        <dgm:presLayoutVars>
          <dgm:chPref val="3"/>
        </dgm:presLayoutVars>
      </dgm:prSet>
      <dgm:spPr/>
    </dgm:pt>
    <dgm:pt modelId="{7D0848D3-52A2-4F58-A547-EF17BAD4883D}" type="pres">
      <dgm:prSet presAssocID="{444D147A-1A86-4A74-A846-AC20F5C671CE}" presName="rootConnector3" presStyleLbl="asst1" presStyleIdx="3" presStyleCnt="4"/>
      <dgm:spPr/>
    </dgm:pt>
    <dgm:pt modelId="{324E5DF9-D5D9-4D07-97C7-0948BB6B0C1F}" type="pres">
      <dgm:prSet presAssocID="{444D147A-1A86-4A74-A846-AC20F5C671CE}" presName="hierChild6" presStyleCnt="0"/>
      <dgm:spPr/>
    </dgm:pt>
    <dgm:pt modelId="{C083FE31-CF89-4A62-8675-C0817E52AB95}" type="pres">
      <dgm:prSet presAssocID="{444D147A-1A86-4A74-A846-AC20F5C671CE}" presName="hierChild7" presStyleCnt="0"/>
      <dgm:spPr/>
    </dgm:pt>
  </dgm:ptLst>
  <dgm:cxnLst>
    <dgm:cxn modelId="{3362A801-DBBA-4623-9180-E3EA7BFBC840}" type="presOf" srcId="{AB202BD4-787A-4ED6-A0BB-146E9188E70F}" destId="{E6F3A33E-C255-46F7-BAD9-AC94903510CE}" srcOrd="0" destOrd="0" presId="urn:microsoft.com/office/officeart/2005/8/layout/orgChart1"/>
    <dgm:cxn modelId="{C77AA602-3B02-46FB-B916-AE2E9D37C96E}" type="presOf" srcId="{444D147A-1A86-4A74-A846-AC20F5C671CE}" destId="{C79BDF73-B967-470D-A4FE-CF508BBCC1B2}" srcOrd="0" destOrd="0" presId="urn:microsoft.com/office/officeart/2005/8/layout/orgChart1"/>
    <dgm:cxn modelId="{99D1DC03-6E7B-4692-8311-18DAE22C0C05}" srcId="{AB202BD4-787A-4ED6-A0BB-146E9188E70F}" destId="{7A9437DA-E7F5-41BB-8BD8-228FA63F79B4}" srcOrd="0" destOrd="0" parTransId="{7EED9262-8B2A-46E9-8FE3-5084AE3B20C0}" sibTransId="{93CE3A3D-B401-490C-A58D-832760341F26}"/>
    <dgm:cxn modelId="{1638E908-5FD7-4B79-933D-551BC5ACF697}" type="presOf" srcId="{862C30CB-051D-4502-9AC4-739993BBFC2F}" destId="{40257878-B3A1-4A87-813A-E08858ECE03E}" srcOrd="0" destOrd="0" presId="urn:microsoft.com/office/officeart/2005/8/layout/orgChart1"/>
    <dgm:cxn modelId="{1D91EC0D-017A-41AA-9F4E-1C8AC5C58229}" type="presOf" srcId="{3B12F95D-4157-41C6-B601-56582EF8E5C3}" destId="{2FAF476A-22B1-4D71-A369-46D78786D9BD}" srcOrd="0" destOrd="0" presId="urn:microsoft.com/office/officeart/2005/8/layout/orgChart1"/>
    <dgm:cxn modelId="{6B881421-9AFC-41EB-BD3A-9A6E8D30E5C0}" type="presOf" srcId="{963F904D-97ED-4962-8ECB-F3D1BE64B0B1}" destId="{CA7601FF-CCBC-4B5F-8078-F8BC3699B18D}" srcOrd="1" destOrd="0" presId="urn:microsoft.com/office/officeart/2005/8/layout/orgChart1"/>
    <dgm:cxn modelId="{2C6EAE21-CE30-4043-8659-8FB5082A1049}" srcId="{2F51D5E0-63F1-4036-93CB-D6979E86452E}" destId="{F720E415-8209-4114-A046-BE8ACA89AB43}" srcOrd="2" destOrd="0" parTransId="{2F955B1D-AE7D-4CA9-9CAF-9056ED65901C}" sibTransId="{F0F9888E-3E9B-473B-AD2A-8DF964855337}"/>
    <dgm:cxn modelId="{453F9122-B0BE-4B81-A660-93D6D4B5B335}" type="presOf" srcId="{DD16B75C-AEFD-4F43-8471-D02ADFBE02E2}" destId="{06980687-323D-45BB-8A91-02B08E3AFA88}" srcOrd="0" destOrd="0" presId="urn:microsoft.com/office/officeart/2005/8/layout/orgChart1"/>
    <dgm:cxn modelId="{F68AE622-AEEB-4A9C-81AD-E9B3B9343400}" type="presOf" srcId="{636F6E23-2DC7-4A52-9281-A880E9BA5B0F}" destId="{601EA42D-5B10-4F44-9FF2-C2CC15B36F7A}" srcOrd="0" destOrd="0" presId="urn:microsoft.com/office/officeart/2005/8/layout/orgChart1"/>
    <dgm:cxn modelId="{75478323-5A50-43D9-9FB0-1EA568C544CB}" type="presOf" srcId="{7E1B81D3-BFA7-48D0-920F-AB3CDCE50278}" destId="{B1EBD212-0DB8-421D-8841-0047E2E00799}" srcOrd="0" destOrd="0" presId="urn:microsoft.com/office/officeart/2005/8/layout/orgChart1"/>
    <dgm:cxn modelId="{FD9C6229-069E-4349-928E-287495AB936A}" srcId="{2F51D5E0-63F1-4036-93CB-D6979E86452E}" destId="{9FC5DA94-546D-428F-9745-88F77FC14827}" srcOrd="0" destOrd="0" parTransId="{7E1B81D3-BFA7-48D0-920F-AB3CDCE50278}" sibTransId="{14A6C683-0274-456B-910F-5635E19BBE5B}"/>
    <dgm:cxn modelId="{1ECB052C-7D6D-49EE-BC7B-2EC388D3421B}" type="presOf" srcId="{9D8E7AB1-7672-4DCA-81DE-617758FF41CD}" destId="{A920990B-D06C-4765-AE89-B9B650957432}" srcOrd="1" destOrd="0" presId="urn:microsoft.com/office/officeart/2005/8/layout/orgChart1"/>
    <dgm:cxn modelId="{2D99BB2C-BD53-42D5-ACB1-1D9300AAC759}" srcId="{2C863C6A-45D0-497A-A3AD-28E466B34D33}" destId="{AB202BD4-787A-4ED6-A0BB-146E9188E70F}" srcOrd="0" destOrd="0" parTransId="{EA0634C6-1D58-4FCC-92EE-F6B3C7BC0175}" sibTransId="{4C7888C8-DDAE-4DFA-BE61-41F4DFAFF839}"/>
    <dgm:cxn modelId="{4EA1D52F-5F59-4ECA-9753-D76855B7FDCD}" type="presOf" srcId="{5AD1D0D1-658B-4D10-93A8-CC98D3EAA8FE}" destId="{1F5FEDF1-E81F-41EB-8CB8-6F5456622B33}" srcOrd="0" destOrd="0" presId="urn:microsoft.com/office/officeart/2005/8/layout/orgChart1"/>
    <dgm:cxn modelId="{6FEC3B3F-6DCC-4D59-B1B9-89C0B6077D98}" type="presOf" srcId="{4F89FAD3-D9F0-46D2-BB73-47878B1F2CB9}" destId="{F8A1A935-CCDB-4AC3-B42A-E72D4209B582}" srcOrd="1" destOrd="0" presId="urn:microsoft.com/office/officeart/2005/8/layout/orgChart1"/>
    <dgm:cxn modelId="{84B5EE5C-8FAC-4B89-93CF-0467AB38270D}" srcId="{2F51D5E0-63F1-4036-93CB-D6979E86452E}" destId="{00E1DF03-77F0-4551-9B34-8D04730062C1}" srcOrd="1" destOrd="0" parTransId="{0284ACD0-08C8-47A8-9BB9-1697D366B227}" sibTransId="{F51695EB-1FC8-42BA-B390-CC0CCEA13C1E}"/>
    <dgm:cxn modelId="{4EF3565F-BD97-4665-8E54-8AEAE9482458}" type="presOf" srcId="{7A9437DA-E7F5-41BB-8BD8-228FA63F79B4}" destId="{1C527529-A069-4B88-BBFD-338E373BB5FA}" srcOrd="0" destOrd="0" presId="urn:microsoft.com/office/officeart/2005/8/layout/orgChart1"/>
    <dgm:cxn modelId="{8CFB1F42-C84A-4BC1-B5B4-208EEF3E773A}" type="presOf" srcId="{2F51D5E0-63F1-4036-93CB-D6979E86452E}" destId="{A35FEE8E-1FFF-43B0-91C0-A280B2AD2A8E}" srcOrd="1" destOrd="0" presId="urn:microsoft.com/office/officeart/2005/8/layout/orgChart1"/>
    <dgm:cxn modelId="{F0C66163-3451-4041-B53B-A841A8D1EFFC}" srcId="{9FC5DA94-546D-428F-9745-88F77FC14827}" destId="{5AD1D0D1-658B-4D10-93A8-CC98D3EAA8FE}" srcOrd="1" destOrd="0" parTransId="{4986F691-FBBF-45B1-BD4B-65AFF7183BB5}" sibTransId="{324B2B89-8772-448F-A743-D3E779492EA8}"/>
    <dgm:cxn modelId="{72FEED45-2D17-4708-B023-BB14CBE06F2F}" type="presOf" srcId="{9FC5DA94-546D-428F-9745-88F77FC14827}" destId="{8D7C1019-536F-4136-8568-3A988B8FFC5D}" srcOrd="0" destOrd="0" presId="urn:microsoft.com/office/officeart/2005/8/layout/orgChart1"/>
    <dgm:cxn modelId="{8AB82668-017B-440F-B88A-AD029DB90ED0}" type="presOf" srcId="{9FC5DA94-546D-428F-9745-88F77FC14827}" destId="{7DD0CDB7-FDCE-48D0-BFB1-9BFA3625ADA3}" srcOrd="1" destOrd="0" presId="urn:microsoft.com/office/officeart/2005/8/layout/orgChart1"/>
    <dgm:cxn modelId="{7A726748-D515-4796-A31E-605BE43A0FE2}" srcId="{F720E415-8209-4114-A046-BE8ACA89AB43}" destId="{6A51E970-F2A8-49C1-8BC2-B08AB01418C4}" srcOrd="0" destOrd="0" parTransId="{636F6E23-2DC7-4A52-9281-A880E9BA5B0F}" sibTransId="{4B444BCB-25B7-4D40-9A7B-4D2C9BB00029}"/>
    <dgm:cxn modelId="{0761C54A-1483-44CC-8AC0-8C72F4270882}" type="presOf" srcId="{00E1DF03-77F0-4551-9B34-8D04730062C1}" destId="{4E2DD30D-B66C-40B3-B8CB-73ADF600DD16}" srcOrd="1" destOrd="0" presId="urn:microsoft.com/office/officeart/2005/8/layout/orgChart1"/>
    <dgm:cxn modelId="{879F5B4B-D867-4F67-BB25-8AC69883DEBF}" type="presOf" srcId="{F720E415-8209-4114-A046-BE8ACA89AB43}" destId="{69ADA741-806C-4518-BD91-A09ACE8ADFCA}" srcOrd="0" destOrd="0" presId="urn:microsoft.com/office/officeart/2005/8/layout/orgChart1"/>
    <dgm:cxn modelId="{A0A4334C-13D5-47AF-8057-0592E4BE00E3}" type="presOf" srcId="{0284ACD0-08C8-47A8-9BB9-1697D366B227}" destId="{142FED53-C4A6-455F-B6D3-4B33C2A7F337}" srcOrd="0" destOrd="0" presId="urn:microsoft.com/office/officeart/2005/8/layout/orgChart1"/>
    <dgm:cxn modelId="{2356A570-5801-42D6-9698-190CDF34F92F}" type="presOf" srcId="{261944D8-8AB4-4E35-A96E-02A3113C5A9F}" destId="{81709B88-94E4-467E-A9F5-78DDEF9EB22D}" srcOrd="0" destOrd="0" presId="urn:microsoft.com/office/officeart/2005/8/layout/orgChart1"/>
    <dgm:cxn modelId="{00AB8E54-F43B-4635-858D-751E75CF1055}" type="presOf" srcId="{4EADF428-4A0F-4A0C-B4F2-9075BB1B789A}" destId="{C9E0DBA8-5283-426C-9F09-49152A624140}" srcOrd="0" destOrd="0" presId="urn:microsoft.com/office/officeart/2005/8/layout/orgChart1"/>
    <dgm:cxn modelId="{CB8DD674-E4F9-43D7-9758-6BCC3B84ABF3}" type="presOf" srcId="{2C863C6A-45D0-497A-A3AD-28E466B34D33}" destId="{A05C6B25-8AE3-4DD6-8B94-A4052CF077F4}" srcOrd="1" destOrd="0" presId="urn:microsoft.com/office/officeart/2005/8/layout/orgChart1"/>
    <dgm:cxn modelId="{2B7A5D77-A6AD-4DC7-AA61-79FF732A22A8}" type="presOf" srcId="{6A51E970-F2A8-49C1-8BC2-B08AB01418C4}" destId="{7B28360E-1C91-421E-AA78-C0FAFAD0E320}" srcOrd="1" destOrd="0" presId="urn:microsoft.com/office/officeart/2005/8/layout/orgChart1"/>
    <dgm:cxn modelId="{B12EA659-635D-4E2D-B65D-374AFFA8A861}" type="presOf" srcId="{C9B6157B-1E6C-45B9-9D3C-F48C5CAAAF98}" destId="{5B878BA2-A5BD-4AB2-8095-903CA8C60264}" srcOrd="0" destOrd="0" presId="urn:microsoft.com/office/officeart/2005/8/layout/orgChart1"/>
    <dgm:cxn modelId="{4D9E165A-BFBF-4583-9E6E-703FCFA4D18C}" type="presOf" srcId="{00E1DF03-77F0-4551-9B34-8D04730062C1}" destId="{179A6004-73D0-43AE-87E2-0B51A4212625}" srcOrd="0" destOrd="0" presId="urn:microsoft.com/office/officeart/2005/8/layout/orgChart1"/>
    <dgm:cxn modelId="{4950727B-54E4-4EA7-A1E7-E99BFAC0A3C8}" type="presOf" srcId="{2F51D5E0-63F1-4036-93CB-D6979E86452E}" destId="{37EB5F7A-44AF-416D-958B-CC8A68B36A9E}" srcOrd="0" destOrd="0" presId="urn:microsoft.com/office/officeart/2005/8/layout/orgChart1"/>
    <dgm:cxn modelId="{0070BD7B-8713-46FE-A472-046C32E412EA}" type="presOf" srcId="{963F904D-97ED-4962-8ECB-F3D1BE64B0B1}" destId="{837C6DE1-0156-4BD0-AA6A-97063D96F1DB}" srcOrd="0" destOrd="0" presId="urn:microsoft.com/office/officeart/2005/8/layout/orgChart1"/>
    <dgm:cxn modelId="{81C4717D-B918-48BC-AE1F-2D5475F32147}" srcId="{00E1DF03-77F0-4551-9B34-8D04730062C1}" destId="{963F904D-97ED-4962-8ECB-F3D1BE64B0B1}" srcOrd="1" destOrd="0" parTransId="{61C9954C-11AA-4268-B03A-2E11C6D0B1BB}" sibTransId="{3E9EC7D2-8C51-4579-9879-28C7939FDFF3}"/>
    <dgm:cxn modelId="{EA8BF083-802D-47D6-BAC7-9BDC8FABC331}" type="presOf" srcId="{CBED0A46-BFE7-4E59-933D-4F3A332D012C}" destId="{020F43CE-8718-4CFB-BB58-CDAAA4E5FA45}" srcOrd="0" destOrd="0" presId="urn:microsoft.com/office/officeart/2005/8/layout/orgChart1"/>
    <dgm:cxn modelId="{5786C986-DEC8-4E19-93AF-123D1DAEC123}" type="presOf" srcId="{4F89FAD3-D9F0-46D2-BB73-47878B1F2CB9}" destId="{2D280E27-126E-44E0-A2BE-76C17AF92B09}" srcOrd="0" destOrd="0" presId="urn:microsoft.com/office/officeart/2005/8/layout/orgChart1"/>
    <dgm:cxn modelId="{17CD168C-ADBD-4B7D-A4EB-4CA77B3D4C40}" type="presOf" srcId="{F720E415-8209-4114-A046-BE8ACA89AB43}" destId="{CA6003B7-50B5-4EE5-B8D0-BD0D41F0ACC6}" srcOrd="1" destOrd="0" presId="urn:microsoft.com/office/officeart/2005/8/layout/orgChart1"/>
    <dgm:cxn modelId="{98B7FB98-D143-4874-A5E6-4E73799A6653}" type="presOf" srcId="{AB202BD4-787A-4ED6-A0BB-146E9188E70F}" destId="{F7CF2142-2B60-469C-ADAE-9F8C19C840B0}" srcOrd="1" destOrd="0" presId="urn:microsoft.com/office/officeart/2005/8/layout/orgChart1"/>
    <dgm:cxn modelId="{6DC0549A-BFDA-4F7F-87C9-52464C2F4165}" srcId="{4358D3B4-DD9A-447F-AD16-0E26BB936513}" destId="{2C863C6A-45D0-497A-A3AD-28E466B34D33}" srcOrd="0" destOrd="0" parTransId="{0F487832-F33F-4ACC-A066-09854147D024}" sibTransId="{E578B807-EF13-4840-A457-4C10ADB14F4B}"/>
    <dgm:cxn modelId="{A453989E-0C87-485A-B8FB-1E17087916DB}" type="presOf" srcId="{EA0634C6-1D58-4FCC-92EE-F6B3C7BC0175}" destId="{D624DAE4-B566-45CC-8EC6-D214FB802B04}" srcOrd="0" destOrd="0" presId="urn:microsoft.com/office/officeart/2005/8/layout/orgChart1"/>
    <dgm:cxn modelId="{EDDAEF9E-B72E-45B2-A3AE-551CB30AE8CB}" type="presOf" srcId="{4986F691-FBBF-45B1-BD4B-65AFF7183BB5}" destId="{1B80F5AB-AD7D-4787-8B88-59498533D3E7}" srcOrd="0" destOrd="0" presId="urn:microsoft.com/office/officeart/2005/8/layout/orgChart1"/>
    <dgm:cxn modelId="{C2A94D9F-E634-4F36-957A-F0117E0FE086}" type="presOf" srcId="{5AD1D0D1-658B-4D10-93A8-CC98D3EAA8FE}" destId="{09689CCC-41AB-4DBB-B110-0614D2CC3007}" srcOrd="1" destOrd="0" presId="urn:microsoft.com/office/officeart/2005/8/layout/orgChart1"/>
    <dgm:cxn modelId="{246811A0-7F47-4629-9583-187B4893EE62}" type="presOf" srcId="{7EED9262-8B2A-46E9-8FE3-5084AE3B20C0}" destId="{15C48735-1C2F-4B4C-A946-B731DE427706}" srcOrd="0" destOrd="0" presId="urn:microsoft.com/office/officeart/2005/8/layout/orgChart1"/>
    <dgm:cxn modelId="{070FA0C5-7477-4257-BE54-E4B56A9337EA}" type="presOf" srcId="{4358D3B4-DD9A-447F-AD16-0E26BB936513}" destId="{95CA6B0A-9378-4245-824C-C146B6740E9F}" srcOrd="0" destOrd="0" presId="urn:microsoft.com/office/officeart/2005/8/layout/orgChart1"/>
    <dgm:cxn modelId="{1EC9BBC5-916D-4FDD-90A1-C4A634599BB6}" srcId="{00E1DF03-77F0-4551-9B34-8D04730062C1}" destId="{CBED0A46-BFE7-4E59-933D-4F3A332D012C}" srcOrd="0" destOrd="0" parTransId="{862C30CB-051D-4502-9AC4-739993BBFC2F}" sibTransId="{6CC901A2-F35F-4F3D-9EA1-538A81F27A54}"/>
    <dgm:cxn modelId="{A70769C6-394B-4E8B-AA68-F6B03C3C1F28}" type="presOf" srcId="{2C863C6A-45D0-497A-A3AD-28E466B34D33}" destId="{7EC62C7E-F1C5-4A12-93FD-2D5420E40F42}" srcOrd="0" destOrd="0" presId="urn:microsoft.com/office/officeart/2005/8/layout/orgChart1"/>
    <dgm:cxn modelId="{0DCAC5C9-0077-4B70-9CC0-9D3A3E7CE915}" type="presOf" srcId="{7A9437DA-E7F5-41BB-8BD8-228FA63F79B4}" destId="{BA7834FA-D19F-45DF-B0DD-A52B24D08B0F}" srcOrd="1" destOrd="0" presId="urn:microsoft.com/office/officeart/2005/8/layout/orgChart1"/>
    <dgm:cxn modelId="{AE86C5D2-73BC-4A3B-A28C-5822662F2D77}" type="presOf" srcId="{9D8E7AB1-7672-4DCA-81DE-617758FF41CD}" destId="{6D22663D-1584-4048-8748-451C1226BA54}" srcOrd="0" destOrd="0" presId="urn:microsoft.com/office/officeart/2005/8/layout/orgChart1"/>
    <dgm:cxn modelId="{233F24D9-DC2B-480F-90FC-02C969D8613A}" type="presOf" srcId="{61C9954C-11AA-4268-B03A-2E11C6D0B1BB}" destId="{1B4A056E-2482-4AF8-BA47-858AC63E9568}" srcOrd="0" destOrd="0" presId="urn:microsoft.com/office/officeart/2005/8/layout/orgChart1"/>
    <dgm:cxn modelId="{699752D9-E41B-4684-A51D-B3D4E9B7B53F}" type="presOf" srcId="{C9B6157B-1E6C-45B9-9D3C-F48C5CAAAF98}" destId="{F6530B7F-654A-46DC-A99C-7F296E124BB1}" srcOrd="1" destOrd="0" presId="urn:microsoft.com/office/officeart/2005/8/layout/orgChart1"/>
    <dgm:cxn modelId="{A6543DDC-75AA-4489-9FA9-A3257BB16D42}" srcId="{F720E415-8209-4114-A046-BE8ACA89AB43}" destId="{9D8E7AB1-7672-4DCA-81DE-617758FF41CD}" srcOrd="1" destOrd="0" parTransId="{FE0EC578-1272-45F3-9A2E-2F44E9C72034}" sibTransId="{B1483810-36A1-4F3F-AA0A-FCD97B518FD5}"/>
    <dgm:cxn modelId="{C16E38E1-B36E-41AD-A388-E3523759D118}" type="presOf" srcId="{CBED0A46-BFE7-4E59-933D-4F3A332D012C}" destId="{404FFD7B-6638-4030-A0DB-7CDB24E5F059}" srcOrd="1" destOrd="0" presId="urn:microsoft.com/office/officeart/2005/8/layout/orgChart1"/>
    <dgm:cxn modelId="{469312EA-D167-4A5E-AC72-15039A746F71}" type="presOf" srcId="{2F955B1D-AE7D-4CA9-9CAF-9056ED65901C}" destId="{0EB4F1E1-BE23-49C4-A198-912D0D169BF8}" srcOrd="0" destOrd="0" presId="urn:microsoft.com/office/officeart/2005/8/layout/orgChart1"/>
    <dgm:cxn modelId="{8E9EAAEC-CFEA-4846-9485-D1FC356E6FEA}" type="presOf" srcId="{444D147A-1A86-4A74-A846-AC20F5C671CE}" destId="{7D0848D3-52A2-4F58-A547-EF17BAD4883D}" srcOrd="1" destOrd="0" presId="urn:microsoft.com/office/officeart/2005/8/layout/orgChart1"/>
    <dgm:cxn modelId="{C4953DEE-4607-4F38-90E9-257D979AF818}" srcId="{2C863C6A-45D0-497A-A3AD-28E466B34D33}" destId="{4F89FAD3-D9F0-46D2-BB73-47878B1F2CB9}" srcOrd="2" destOrd="0" parTransId="{4EADF428-4A0F-4A0C-B4F2-9075BB1B789A}" sibTransId="{5C0ED067-B26E-45E2-B14F-2206BC56FE18}"/>
    <dgm:cxn modelId="{F8B6C3EF-8C8B-4A9C-B2C2-6B68B976F5C3}" type="presOf" srcId="{FE0EC578-1272-45F3-9A2E-2F44E9C72034}" destId="{1401A3F7-417A-4F85-A9F1-643CC6FC1CF8}" srcOrd="0" destOrd="0" presId="urn:microsoft.com/office/officeart/2005/8/layout/orgChart1"/>
    <dgm:cxn modelId="{0E7D1FF3-8826-4AA7-AA53-84DC2328B34D}" srcId="{9FC5DA94-546D-428F-9745-88F77FC14827}" destId="{C9B6157B-1E6C-45B9-9D3C-F48C5CAAAF98}" srcOrd="0" destOrd="0" parTransId="{3B12F95D-4157-41C6-B601-56582EF8E5C3}" sibTransId="{647CF360-EFB6-4726-8CDF-352BDC68B619}"/>
    <dgm:cxn modelId="{2E0FB0F3-2428-42F5-9321-4CE15B7B875C}" srcId="{2C863C6A-45D0-497A-A3AD-28E466B34D33}" destId="{2F51D5E0-63F1-4036-93CB-D6979E86452E}" srcOrd="1" destOrd="0" parTransId="{DD16B75C-AEFD-4F43-8471-D02ADFBE02E2}" sibTransId="{40B841E9-2E2F-4991-997B-06B1BFECAD14}"/>
    <dgm:cxn modelId="{4B838AFC-1D24-4A61-B1FE-9941702C2CA1}" srcId="{4F89FAD3-D9F0-46D2-BB73-47878B1F2CB9}" destId="{444D147A-1A86-4A74-A846-AC20F5C671CE}" srcOrd="0" destOrd="0" parTransId="{261944D8-8AB4-4E35-A96E-02A3113C5A9F}" sibTransId="{443D9CA3-4DA0-4673-91DB-88EDB29128EA}"/>
    <dgm:cxn modelId="{3BEF9FFE-5E9E-4EF8-9F9D-7B44857B1999}" type="presOf" srcId="{6A51E970-F2A8-49C1-8BC2-B08AB01418C4}" destId="{914F2011-D06E-479A-9531-E828B11C1E2F}" srcOrd="0" destOrd="0" presId="urn:microsoft.com/office/officeart/2005/8/layout/orgChart1"/>
    <dgm:cxn modelId="{BEC88A69-E7FC-4520-BBEF-04E3E8959C4D}" type="presParOf" srcId="{95CA6B0A-9378-4245-824C-C146B6740E9F}" destId="{BAF8B649-6A15-45FC-9840-A684A437A216}" srcOrd="0" destOrd="0" presId="urn:microsoft.com/office/officeart/2005/8/layout/orgChart1"/>
    <dgm:cxn modelId="{188E8F02-7308-4FF2-A452-C3FDE0960078}" type="presParOf" srcId="{BAF8B649-6A15-45FC-9840-A684A437A216}" destId="{17ACD365-EBF8-4E08-BC5D-6A48E4F6C753}" srcOrd="0" destOrd="0" presId="urn:microsoft.com/office/officeart/2005/8/layout/orgChart1"/>
    <dgm:cxn modelId="{431A21C2-5CAE-4900-ADB9-733947510D82}" type="presParOf" srcId="{17ACD365-EBF8-4E08-BC5D-6A48E4F6C753}" destId="{7EC62C7E-F1C5-4A12-93FD-2D5420E40F42}" srcOrd="0" destOrd="0" presId="urn:microsoft.com/office/officeart/2005/8/layout/orgChart1"/>
    <dgm:cxn modelId="{82E9D597-34F9-4A53-BB02-CEBD6BC9432C}" type="presParOf" srcId="{17ACD365-EBF8-4E08-BC5D-6A48E4F6C753}" destId="{A05C6B25-8AE3-4DD6-8B94-A4052CF077F4}" srcOrd="1" destOrd="0" presId="urn:microsoft.com/office/officeart/2005/8/layout/orgChart1"/>
    <dgm:cxn modelId="{CCD0D3EE-55EA-4635-8425-60F64FE51E14}" type="presParOf" srcId="{BAF8B649-6A15-45FC-9840-A684A437A216}" destId="{F3EB5909-865B-4F9E-983A-29D1F4821813}" srcOrd="1" destOrd="0" presId="urn:microsoft.com/office/officeart/2005/8/layout/orgChart1"/>
    <dgm:cxn modelId="{785D2506-28B7-461B-80EA-03632F35F6B5}" type="presParOf" srcId="{F3EB5909-865B-4F9E-983A-29D1F4821813}" destId="{06980687-323D-45BB-8A91-02B08E3AFA88}" srcOrd="0" destOrd="0" presId="urn:microsoft.com/office/officeart/2005/8/layout/orgChart1"/>
    <dgm:cxn modelId="{51FC062E-8686-41B4-9E49-A6E9805E1E53}" type="presParOf" srcId="{F3EB5909-865B-4F9E-983A-29D1F4821813}" destId="{65AE7E0F-AD78-46FB-BCAF-3776F20B59AF}" srcOrd="1" destOrd="0" presId="urn:microsoft.com/office/officeart/2005/8/layout/orgChart1"/>
    <dgm:cxn modelId="{80591282-8975-45D8-B551-EC056EE16D5F}" type="presParOf" srcId="{65AE7E0F-AD78-46FB-BCAF-3776F20B59AF}" destId="{BE41691C-652B-490C-9459-B2DDEB8D2BC9}" srcOrd="0" destOrd="0" presId="urn:microsoft.com/office/officeart/2005/8/layout/orgChart1"/>
    <dgm:cxn modelId="{FF807B11-5388-4C56-AFC3-33A252E6F657}" type="presParOf" srcId="{BE41691C-652B-490C-9459-B2DDEB8D2BC9}" destId="{37EB5F7A-44AF-416D-958B-CC8A68B36A9E}" srcOrd="0" destOrd="0" presId="urn:microsoft.com/office/officeart/2005/8/layout/orgChart1"/>
    <dgm:cxn modelId="{360569F6-44E7-4A9C-8F2C-856BD93C0B36}" type="presParOf" srcId="{BE41691C-652B-490C-9459-B2DDEB8D2BC9}" destId="{A35FEE8E-1FFF-43B0-91C0-A280B2AD2A8E}" srcOrd="1" destOrd="0" presId="urn:microsoft.com/office/officeart/2005/8/layout/orgChart1"/>
    <dgm:cxn modelId="{B0ED9BFA-6637-42E4-B423-4B698BB6886B}" type="presParOf" srcId="{65AE7E0F-AD78-46FB-BCAF-3776F20B59AF}" destId="{6C436CD2-2AE2-4665-853B-6A18CF17D436}" srcOrd="1" destOrd="0" presId="urn:microsoft.com/office/officeart/2005/8/layout/orgChart1"/>
    <dgm:cxn modelId="{E2DCB5B2-26C7-4530-86CE-EB916A2DB759}" type="presParOf" srcId="{6C436CD2-2AE2-4665-853B-6A18CF17D436}" destId="{0EB4F1E1-BE23-49C4-A198-912D0D169BF8}" srcOrd="0" destOrd="0" presId="urn:microsoft.com/office/officeart/2005/8/layout/orgChart1"/>
    <dgm:cxn modelId="{D95DB45E-75E9-44CC-93B0-98373B1999DE}" type="presParOf" srcId="{6C436CD2-2AE2-4665-853B-6A18CF17D436}" destId="{FE628A21-ACEF-46CD-A339-704AB701B4A7}" srcOrd="1" destOrd="0" presId="urn:microsoft.com/office/officeart/2005/8/layout/orgChart1"/>
    <dgm:cxn modelId="{50210923-4438-4721-B636-1AB57BE084E6}" type="presParOf" srcId="{FE628A21-ACEF-46CD-A339-704AB701B4A7}" destId="{B7EB6F12-BA52-4B3A-994D-38EB50F9FDB7}" srcOrd="0" destOrd="0" presId="urn:microsoft.com/office/officeart/2005/8/layout/orgChart1"/>
    <dgm:cxn modelId="{542C7DC5-09AD-4881-A674-7851997725C9}" type="presParOf" srcId="{B7EB6F12-BA52-4B3A-994D-38EB50F9FDB7}" destId="{69ADA741-806C-4518-BD91-A09ACE8ADFCA}" srcOrd="0" destOrd="0" presId="urn:microsoft.com/office/officeart/2005/8/layout/orgChart1"/>
    <dgm:cxn modelId="{BA16FB3E-118D-4430-AB60-370D62CE36B9}" type="presParOf" srcId="{B7EB6F12-BA52-4B3A-994D-38EB50F9FDB7}" destId="{CA6003B7-50B5-4EE5-B8D0-BD0D41F0ACC6}" srcOrd="1" destOrd="0" presId="urn:microsoft.com/office/officeart/2005/8/layout/orgChart1"/>
    <dgm:cxn modelId="{B629FFC8-8246-4A99-880F-723446387449}" type="presParOf" srcId="{FE628A21-ACEF-46CD-A339-704AB701B4A7}" destId="{77362E31-99BB-465F-89AB-0B9665826A25}" srcOrd="1" destOrd="0" presId="urn:microsoft.com/office/officeart/2005/8/layout/orgChart1"/>
    <dgm:cxn modelId="{7E3D5EA3-931D-4BDC-B42D-2EFC97E2F047}" type="presParOf" srcId="{FE628A21-ACEF-46CD-A339-704AB701B4A7}" destId="{CE9A5A8A-5341-4395-B38B-7EB229D95163}" srcOrd="2" destOrd="0" presId="urn:microsoft.com/office/officeart/2005/8/layout/orgChart1"/>
    <dgm:cxn modelId="{5B4BE45C-B362-48B4-880B-611186749BCA}" type="presParOf" srcId="{CE9A5A8A-5341-4395-B38B-7EB229D95163}" destId="{601EA42D-5B10-4F44-9FF2-C2CC15B36F7A}" srcOrd="0" destOrd="0" presId="urn:microsoft.com/office/officeart/2005/8/layout/orgChart1"/>
    <dgm:cxn modelId="{E3466F3E-25FF-4C99-91DB-7F7AAD702CE1}" type="presParOf" srcId="{CE9A5A8A-5341-4395-B38B-7EB229D95163}" destId="{867F1CDF-B86A-4214-A3B2-D38B9163C588}" srcOrd="1" destOrd="0" presId="urn:microsoft.com/office/officeart/2005/8/layout/orgChart1"/>
    <dgm:cxn modelId="{6CD6507D-12C8-49FF-9FCD-3FED851AC342}" type="presParOf" srcId="{867F1CDF-B86A-4214-A3B2-D38B9163C588}" destId="{032F8654-EC98-4EF9-93EC-FB1C7E2EE5F1}" srcOrd="0" destOrd="0" presId="urn:microsoft.com/office/officeart/2005/8/layout/orgChart1"/>
    <dgm:cxn modelId="{E3220EB8-0437-4553-AB66-EB3CB6A27C3F}" type="presParOf" srcId="{032F8654-EC98-4EF9-93EC-FB1C7E2EE5F1}" destId="{914F2011-D06E-479A-9531-E828B11C1E2F}" srcOrd="0" destOrd="0" presId="urn:microsoft.com/office/officeart/2005/8/layout/orgChart1"/>
    <dgm:cxn modelId="{3B3A7F0D-0804-4D83-B590-059D49F934A6}" type="presParOf" srcId="{032F8654-EC98-4EF9-93EC-FB1C7E2EE5F1}" destId="{7B28360E-1C91-421E-AA78-C0FAFAD0E320}" srcOrd="1" destOrd="0" presId="urn:microsoft.com/office/officeart/2005/8/layout/orgChart1"/>
    <dgm:cxn modelId="{256BB8A0-7CC9-4CB4-9C59-3E0B2980959D}" type="presParOf" srcId="{867F1CDF-B86A-4214-A3B2-D38B9163C588}" destId="{F2116DE7-8EEB-4E89-8FF2-48F3A2854C53}" srcOrd="1" destOrd="0" presId="urn:microsoft.com/office/officeart/2005/8/layout/orgChart1"/>
    <dgm:cxn modelId="{70016EFD-DE30-4B47-B846-2DB83718BA7B}" type="presParOf" srcId="{867F1CDF-B86A-4214-A3B2-D38B9163C588}" destId="{A7B7BE17-C8E8-4131-AF46-F50E04F75AF2}" srcOrd="2" destOrd="0" presId="urn:microsoft.com/office/officeart/2005/8/layout/orgChart1"/>
    <dgm:cxn modelId="{A1D84C6B-18AE-4AFF-9F40-2F7080352149}" type="presParOf" srcId="{CE9A5A8A-5341-4395-B38B-7EB229D95163}" destId="{1401A3F7-417A-4F85-A9F1-643CC6FC1CF8}" srcOrd="2" destOrd="0" presId="urn:microsoft.com/office/officeart/2005/8/layout/orgChart1"/>
    <dgm:cxn modelId="{F9F9BC30-815D-447E-A032-CEA73F19B501}" type="presParOf" srcId="{CE9A5A8A-5341-4395-B38B-7EB229D95163}" destId="{4333A486-502F-4625-95F9-5749C4782AF3}" srcOrd="3" destOrd="0" presId="urn:microsoft.com/office/officeart/2005/8/layout/orgChart1"/>
    <dgm:cxn modelId="{8401613B-1559-48F4-9170-DD212F8F20C9}" type="presParOf" srcId="{4333A486-502F-4625-95F9-5749C4782AF3}" destId="{E1556EBC-756B-4B3B-B4EF-20F10E457C0C}" srcOrd="0" destOrd="0" presId="urn:microsoft.com/office/officeart/2005/8/layout/orgChart1"/>
    <dgm:cxn modelId="{7C5C3497-74C0-4CBF-9928-5A42BC4567D1}" type="presParOf" srcId="{E1556EBC-756B-4B3B-B4EF-20F10E457C0C}" destId="{6D22663D-1584-4048-8748-451C1226BA54}" srcOrd="0" destOrd="0" presId="urn:microsoft.com/office/officeart/2005/8/layout/orgChart1"/>
    <dgm:cxn modelId="{EB0AF472-D438-43B7-B237-CBAF3FEE1B67}" type="presParOf" srcId="{E1556EBC-756B-4B3B-B4EF-20F10E457C0C}" destId="{A920990B-D06C-4765-AE89-B9B650957432}" srcOrd="1" destOrd="0" presId="urn:microsoft.com/office/officeart/2005/8/layout/orgChart1"/>
    <dgm:cxn modelId="{936C60EF-8BA1-40E9-8F32-B96CAED46107}" type="presParOf" srcId="{4333A486-502F-4625-95F9-5749C4782AF3}" destId="{28E22F77-3F66-47D2-837A-CF94E585DB98}" srcOrd="1" destOrd="0" presId="urn:microsoft.com/office/officeart/2005/8/layout/orgChart1"/>
    <dgm:cxn modelId="{1DABFF31-8DB6-4AAD-BBF2-D30D455F2A8A}" type="presParOf" srcId="{4333A486-502F-4625-95F9-5749C4782AF3}" destId="{A8AAEFCA-7EFA-4009-A513-570D0E1A79CB}" srcOrd="2" destOrd="0" presId="urn:microsoft.com/office/officeart/2005/8/layout/orgChart1"/>
    <dgm:cxn modelId="{C63159DB-ADB6-4D36-9FDF-03CB0A06BA48}" type="presParOf" srcId="{65AE7E0F-AD78-46FB-BCAF-3776F20B59AF}" destId="{B8ED85F3-06CB-487D-97FB-1607BD33E93B}" srcOrd="2" destOrd="0" presId="urn:microsoft.com/office/officeart/2005/8/layout/orgChart1"/>
    <dgm:cxn modelId="{DF5C66BA-DFB0-4004-992F-767E4AAF2DBC}" type="presParOf" srcId="{B8ED85F3-06CB-487D-97FB-1607BD33E93B}" destId="{B1EBD212-0DB8-421D-8841-0047E2E00799}" srcOrd="0" destOrd="0" presId="urn:microsoft.com/office/officeart/2005/8/layout/orgChart1"/>
    <dgm:cxn modelId="{7C9604AA-51F2-4D49-AABA-C7AB5BB8F38F}" type="presParOf" srcId="{B8ED85F3-06CB-487D-97FB-1607BD33E93B}" destId="{32049D2E-B4BB-4F9C-B1B5-CBD76569C590}" srcOrd="1" destOrd="0" presId="urn:microsoft.com/office/officeart/2005/8/layout/orgChart1"/>
    <dgm:cxn modelId="{E8A83EBE-D45A-4E82-8236-CE64FC79D69E}" type="presParOf" srcId="{32049D2E-B4BB-4F9C-B1B5-CBD76569C590}" destId="{F0B0ECA5-A2C3-4A49-AB3C-90885A18445E}" srcOrd="0" destOrd="0" presId="urn:microsoft.com/office/officeart/2005/8/layout/orgChart1"/>
    <dgm:cxn modelId="{701D8EC7-C8C0-4A1B-BDA5-9DEAEDA64297}" type="presParOf" srcId="{F0B0ECA5-A2C3-4A49-AB3C-90885A18445E}" destId="{8D7C1019-536F-4136-8568-3A988B8FFC5D}" srcOrd="0" destOrd="0" presId="urn:microsoft.com/office/officeart/2005/8/layout/orgChart1"/>
    <dgm:cxn modelId="{470C5056-2E12-4956-9701-44E033E3646B}" type="presParOf" srcId="{F0B0ECA5-A2C3-4A49-AB3C-90885A18445E}" destId="{7DD0CDB7-FDCE-48D0-BFB1-9BFA3625ADA3}" srcOrd="1" destOrd="0" presId="urn:microsoft.com/office/officeart/2005/8/layout/orgChart1"/>
    <dgm:cxn modelId="{673C0F0C-C39A-4F69-9B23-F8A52A2F3D36}" type="presParOf" srcId="{32049D2E-B4BB-4F9C-B1B5-CBD76569C590}" destId="{13206648-975D-4D04-8117-8EE9E3B0A787}" srcOrd="1" destOrd="0" presId="urn:microsoft.com/office/officeart/2005/8/layout/orgChart1"/>
    <dgm:cxn modelId="{D6BBD152-3C0F-43D7-BFFE-6E8CA118C50D}" type="presParOf" srcId="{13206648-975D-4D04-8117-8EE9E3B0A787}" destId="{1B80F5AB-AD7D-4787-8B88-59498533D3E7}" srcOrd="0" destOrd="0" presId="urn:microsoft.com/office/officeart/2005/8/layout/orgChart1"/>
    <dgm:cxn modelId="{131A5A2C-60CC-40EB-971B-6F24946C6AD6}" type="presParOf" srcId="{13206648-975D-4D04-8117-8EE9E3B0A787}" destId="{1BBB4761-CBDE-4466-BE72-4D2C7A0BDAC8}" srcOrd="1" destOrd="0" presId="urn:microsoft.com/office/officeart/2005/8/layout/orgChart1"/>
    <dgm:cxn modelId="{87362AD8-AEE4-4222-8BF5-3F5AE73CCFC5}" type="presParOf" srcId="{1BBB4761-CBDE-4466-BE72-4D2C7A0BDAC8}" destId="{C6E99450-243F-4C18-8560-E7D3A92DB3FA}" srcOrd="0" destOrd="0" presId="urn:microsoft.com/office/officeart/2005/8/layout/orgChart1"/>
    <dgm:cxn modelId="{4E763646-AFFA-476C-AA18-FEBEEACEFD3C}" type="presParOf" srcId="{C6E99450-243F-4C18-8560-E7D3A92DB3FA}" destId="{1F5FEDF1-E81F-41EB-8CB8-6F5456622B33}" srcOrd="0" destOrd="0" presId="urn:microsoft.com/office/officeart/2005/8/layout/orgChart1"/>
    <dgm:cxn modelId="{74893E86-CF39-4250-A913-7344D54F1D4F}" type="presParOf" srcId="{C6E99450-243F-4C18-8560-E7D3A92DB3FA}" destId="{09689CCC-41AB-4DBB-B110-0614D2CC3007}" srcOrd="1" destOrd="0" presId="urn:microsoft.com/office/officeart/2005/8/layout/orgChart1"/>
    <dgm:cxn modelId="{E6CE73ED-E370-48CF-8CE9-7F35000FDE88}" type="presParOf" srcId="{1BBB4761-CBDE-4466-BE72-4D2C7A0BDAC8}" destId="{41E05338-AFED-4EEF-AE06-A360393B733E}" srcOrd="1" destOrd="0" presId="urn:microsoft.com/office/officeart/2005/8/layout/orgChart1"/>
    <dgm:cxn modelId="{9D64D031-DD89-4D3B-A43E-59C97B804AD5}" type="presParOf" srcId="{1BBB4761-CBDE-4466-BE72-4D2C7A0BDAC8}" destId="{2D2739C3-7307-42D2-A67F-AA2594605F1F}" srcOrd="2" destOrd="0" presId="urn:microsoft.com/office/officeart/2005/8/layout/orgChart1"/>
    <dgm:cxn modelId="{42B4C7E6-8BAA-48A0-81C6-F331D2867C85}" type="presParOf" srcId="{32049D2E-B4BB-4F9C-B1B5-CBD76569C590}" destId="{87BB36A9-8A9A-488A-8CC8-0BEDE58BA6AD}" srcOrd="2" destOrd="0" presId="urn:microsoft.com/office/officeart/2005/8/layout/orgChart1"/>
    <dgm:cxn modelId="{4E446B85-DF43-4861-B7D8-FB0E1CD8FB90}" type="presParOf" srcId="{87BB36A9-8A9A-488A-8CC8-0BEDE58BA6AD}" destId="{2FAF476A-22B1-4D71-A369-46D78786D9BD}" srcOrd="0" destOrd="0" presId="urn:microsoft.com/office/officeart/2005/8/layout/orgChart1"/>
    <dgm:cxn modelId="{0ED1984A-3954-4632-9E83-9694C64CBA6E}" type="presParOf" srcId="{87BB36A9-8A9A-488A-8CC8-0BEDE58BA6AD}" destId="{66C3E233-A8D5-4E62-951D-23FDC271A01C}" srcOrd="1" destOrd="0" presId="urn:microsoft.com/office/officeart/2005/8/layout/orgChart1"/>
    <dgm:cxn modelId="{51969F89-31A3-4BE9-A680-98AC56B346B7}" type="presParOf" srcId="{66C3E233-A8D5-4E62-951D-23FDC271A01C}" destId="{595FEA1A-9896-48F6-80DA-D2E59FFEB865}" srcOrd="0" destOrd="0" presId="urn:microsoft.com/office/officeart/2005/8/layout/orgChart1"/>
    <dgm:cxn modelId="{EBEB75BE-E85B-4395-BEBC-2FC9233677ED}" type="presParOf" srcId="{595FEA1A-9896-48F6-80DA-D2E59FFEB865}" destId="{5B878BA2-A5BD-4AB2-8095-903CA8C60264}" srcOrd="0" destOrd="0" presId="urn:microsoft.com/office/officeart/2005/8/layout/orgChart1"/>
    <dgm:cxn modelId="{AECD6D61-5E9A-415F-8D6E-48993314145C}" type="presParOf" srcId="{595FEA1A-9896-48F6-80DA-D2E59FFEB865}" destId="{F6530B7F-654A-46DC-A99C-7F296E124BB1}" srcOrd="1" destOrd="0" presId="urn:microsoft.com/office/officeart/2005/8/layout/orgChart1"/>
    <dgm:cxn modelId="{F0861EAB-5E63-4184-B99E-8739C8156C52}" type="presParOf" srcId="{66C3E233-A8D5-4E62-951D-23FDC271A01C}" destId="{F7D44755-8575-42B9-AF00-E24EDA9F1FC5}" srcOrd="1" destOrd="0" presId="urn:microsoft.com/office/officeart/2005/8/layout/orgChart1"/>
    <dgm:cxn modelId="{6D216F89-3F38-44AE-A83D-B5ED22E29051}" type="presParOf" srcId="{66C3E233-A8D5-4E62-951D-23FDC271A01C}" destId="{6E3AE414-07D2-4102-9FC8-60FA5C2F6316}" srcOrd="2" destOrd="0" presId="urn:microsoft.com/office/officeart/2005/8/layout/orgChart1"/>
    <dgm:cxn modelId="{9A1D02B7-0ABF-4975-8F4D-BDA94427F469}" type="presParOf" srcId="{B8ED85F3-06CB-487D-97FB-1607BD33E93B}" destId="{142FED53-C4A6-455F-B6D3-4B33C2A7F337}" srcOrd="2" destOrd="0" presId="urn:microsoft.com/office/officeart/2005/8/layout/orgChart1"/>
    <dgm:cxn modelId="{A2D9E516-C83C-4477-8FD1-DF7B9ED3F15E}" type="presParOf" srcId="{B8ED85F3-06CB-487D-97FB-1607BD33E93B}" destId="{91CAEF5D-859B-4CB9-83BC-E0F9F92AFAC9}" srcOrd="3" destOrd="0" presId="urn:microsoft.com/office/officeart/2005/8/layout/orgChart1"/>
    <dgm:cxn modelId="{EBD2BD96-E2EB-4F5A-9E43-69C0E1EC2E09}" type="presParOf" srcId="{91CAEF5D-859B-4CB9-83BC-E0F9F92AFAC9}" destId="{62A478F3-E243-4635-AA03-1FA4561339DF}" srcOrd="0" destOrd="0" presId="urn:microsoft.com/office/officeart/2005/8/layout/orgChart1"/>
    <dgm:cxn modelId="{C1DC2D1C-8868-466F-A7D8-B3B5071962EB}" type="presParOf" srcId="{62A478F3-E243-4635-AA03-1FA4561339DF}" destId="{179A6004-73D0-43AE-87E2-0B51A4212625}" srcOrd="0" destOrd="0" presId="urn:microsoft.com/office/officeart/2005/8/layout/orgChart1"/>
    <dgm:cxn modelId="{47A0EC2D-6935-4E58-942C-7BEDD278EF0E}" type="presParOf" srcId="{62A478F3-E243-4635-AA03-1FA4561339DF}" destId="{4E2DD30D-B66C-40B3-B8CB-73ADF600DD16}" srcOrd="1" destOrd="0" presId="urn:microsoft.com/office/officeart/2005/8/layout/orgChart1"/>
    <dgm:cxn modelId="{A0F7F548-763E-49F7-B444-0061013307B0}" type="presParOf" srcId="{91CAEF5D-859B-4CB9-83BC-E0F9F92AFAC9}" destId="{D56CDE51-72C5-4AB4-B896-237DF65F1960}" srcOrd="1" destOrd="0" presId="urn:microsoft.com/office/officeart/2005/8/layout/orgChart1"/>
    <dgm:cxn modelId="{0C4C41F4-839D-4A6D-A7FA-1C8D9ECAE41B}" type="presParOf" srcId="{D56CDE51-72C5-4AB4-B896-237DF65F1960}" destId="{40257878-B3A1-4A87-813A-E08858ECE03E}" srcOrd="0" destOrd="0" presId="urn:microsoft.com/office/officeart/2005/8/layout/orgChart1"/>
    <dgm:cxn modelId="{139F6397-76A7-426C-97FA-890D4738D504}" type="presParOf" srcId="{D56CDE51-72C5-4AB4-B896-237DF65F1960}" destId="{41BF7969-A210-43AB-B887-2D4F94743D8D}" srcOrd="1" destOrd="0" presId="urn:microsoft.com/office/officeart/2005/8/layout/orgChart1"/>
    <dgm:cxn modelId="{7AD3E83E-32AE-4085-8301-3AF66678A913}" type="presParOf" srcId="{41BF7969-A210-43AB-B887-2D4F94743D8D}" destId="{9EBB4F13-748E-406B-AEE6-4BC89083668A}" srcOrd="0" destOrd="0" presId="urn:microsoft.com/office/officeart/2005/8/layout/orgChart1"/>
    <dgm:cxn modelId="{D5AB5D01-F2DB-4682-8C01-75F780FD9085}" type="presParOf" srcId="{9EBB4F13-748E-406B-AEE6-4BC89083668A}" destId="{020F43CE-8718-4CFB-BB58-CDAAA4E5FA45}" srcOrd="0" destOrd="0" presId="urn:microsoft.com/office/officeart/2005/8/layout/orgChart1"/>
    <dgm:cxn modelId="{00983FE6-FCCA-4B21-96D4-7FFF3DA43D1E}" type="presParOf" srcId="{9EBB4F13-748E-406B-AEE6-4BC89083668A}" destId="{404FFD7B-6638-4030-A0DB-7CDB24E5F059}" srcOrd="1" destOrd="0" presId="urn:microsoft.com/office/officeart/2005/8/layout/orgChart1"/>
    <dgm:cxn modelId="{CBD44245-9343-4866-9C52-01B5772A4DD7}" type="presParOf" srcId="{41BF7969-A210-43AB-B887-2D4F94743D8D}" destId="{348BB63F-DCB5-493A-9E7C-8BDC8D9344B9}" srcOrd="1" destOrd="0" presId="urn:microsoft.com/office/officeart/2005/8/layout/orgChart1"/>
    <dgm:cxn modelId="{B8CD52B6-78C8-423A-880A-A5617A7C32B4}" type="presParOf" srcId="{41BF7969-A210-43AB-B887-2D4F94743D8D}" destId="{BC8F31F6-6E02-4C62-B2C8-0F41BCB97EC8}" srcOrd="2" destOrd="0" presId="urn:microsoft.com/office/officeart/2005/8/layout/orgChart1"/>
    <dgm:cxn modelId="{CFEE94FD-1795-480C-8B92-75223E4C0285}" type="presParOf" srcId="{D56CDE51-72C5-4AB4-B896-237DF65F1960}" destId="{1B4A056E-2482-4AF8-BA47-858AC63E9568}" srcOrd="2" destOrd="0" presId="urn:microsoft.com/office/officeart/2005/8/layout/orgChart1"/>
    <dgm:cxn modelId="{6EDE5619-83C5-4A45-8409-9996E233E7E5}" type="presParOf" srcId="{D56CDE51-72C5-4AB4-B896-237DF65F1960}" destId="{2F67005F-8663-4A9A-9B25-DD91B98D9CEB}" srcOrd="3" destOrd="0" presId="urn:microsoft.com/office/officeart/2005/8/layout/orgChart1"/>
    <dgm:cxn modelId="{90A64DD0-95EE-4350-8BC1-F13E0B390841}" type="presParOf" srcId="{2F67005F-8663-4A9A-9B25-DD91B98D9CEB}" destId="{A107836B-F866-4A86-ADBC-A1133F204B40}" srcOrd="0" destOrd="0" presId="urn:microsoft.com/office/officeart/2005/8/layout/orgChart1"/>
    <dgm:cxn modelId="{3C1D8472-7C3B-4D59-8A0B-C81C5F8AA01D}" type="presParOf" srcId="{A107836B-F866-4A86-ADBC-A1133F204B40}" destId="{837C6DE1-0156-4BD0-AA6A-97063D96F1DB}" srcOrd="0" destOrd="0" presId="urn:microsoft.com/office/officeart/2005/8/layout/orgChart1"/>
    <dgm:cxn modelId="{BDA84529-E149-47AD-BADC-69AB01BD7BFB}" type="presParOf" srcId="{A107836B-F866-4A86-ADBC-A1133F204B40}" destId="{CA7601FF-CCBC-4B5F-8078-F8BC3699B18D}" srcOrd="1" destOrd="0" presId="urn:microsoft.com/office/officeart/2005/8/layout/orgChart1"/>
    <dgm:cxn modelId="{7C65112A-FEC7-42A0-AA97-E38744F03A76}" type="presParOf" srcId="{2F67005F-8663-4A9A-9B25-DD91B98D9CEB}" destId="{933885E0-665F-4E04-AB77-B82ADD495825}" srcOrd="1" destOrd="0" presId="urn:microsoft.com/office/officeart/2005/8/layout/orgChart1"/>
    <dgm:cxn modelId="{8363D5E6-097F-4F63-910F-48899D057D5C}" type="presParOf" srcId="{2F67005F-8663-4A9A-9B25-DD91B98D9CEB}" destId="{0FBD8697-4A46-4752-920C-DDFAF973BFF6}" srcOrd="2" destOrd="0" presId="urn:microsoft.com/office/officeart/2005/8/layout/orgChart1"/>
    <dgm:cxn modelId="{B38D73FD-91C9-4384-B82D-49F17EF8A9FE}" type="presParOf" srcId="{91CAEF5D-859B-4CB9-83BC-E0F9F92AFAC9}" destId="{5784E84D-6CA0-4F44-8B90-357205273B2B}" srcOrd="2" destOrd="0" presId="urn:microsoft.com/office/officeart/2005/8/layout/orgChart1"/>
    <dgm:cxn modelId="{3561553A-1C46-48ED-948C-D45B836E403C}" type="presParOf" srcId="{BAF8B649-6A15-45FC-9840-A684A437A216}" destId="{7B604ABC-5B4E-4F55-83FD-9BBC149E6AE8}" srcOrd="2" destOrd="0" presId="urn:microsoft.com/office/officeart/2005/8/layout/orgChart1"/>
    <dgm:cxn modelId="{A7E94BF9-468F-43DD-A3A6-B5D3A8BA7609}" type="presParOf" srcId="{7B604ABC-5B4E-4F55-83FD-9BBC149E6AE8}" destId="{D624DAE4-B566-45CC-8EC6-D214FB802B04}" srcOrd="0" destOrd="0" presId="urn:microsoft.com/office/officeart/2005/8/layout/orgChart1"/>
    <dgm:cxn modelId="{3049CD68-58CC-466B-B1A0-90F500AA1046}" type="presParOf" srcId="{7B604ABC-5B4E-4F55-83FD-9BBC149E6AE8}" destId="{1EF2B5C8-1994-4238-B44A-3A8C9A1C2CAE}" srcOrd="1" destOrd="0" presId="urn:microsoft.com/office/officeart/2005/8/layout/orgChart1"/>
    <dgm:cxn modelId="{4CDDB6DC-E655-4EDC-BD4D-C2361714BDB6}" type="presParOf" srcId="{1EF2B5C8-1994-4238-B44A-3A8C9A1C2CAE}" destId="{2F634D19-C5C7-483F-AA7E-867E870040DC}" srcOrd="0" destOrd="0" presId="urn:microsoft.com/office/officeart/2005/8/layout/orgChart1"/>
    <dgm:cxn modelId="{2E8798F7-013A-49DC-8BBF-4A9C7D1870B8}" type="presParOf" srcId="{2F634D19-C5C7-483F-AA7E-867E870040DC}" destId="{E6F3A33E-C255-46F7-BAD9-AC94903510CE}" srcOrd="0" destOrd="0" presId="urn:microsoft.com/office/officeart/2005/8/layout/orgChart1"/>
    <dgm:cxn modelId="{FFB9DEFE-3F26-48EC-92C9-D22FC458BCF9}" type="presParOf" srcId="{2F634D19-C5C7-483F-AA7E-867E870040DC}" destId="{F7CF2142-2B60-469C-ADAE-9F8C19C840B0}" srcOrd="1" destOrd="0" presId="urn:microsoft.com/office/officeart/2005/8/layout/orgChart1"/>
    <dgm:cxn modelId="{F4E0F8AD-B657-400E-9CBC-4FDD78FDA446}" type="presParOf" srcId="{1EF2B5C8-1994-4238-B44A-3A8C9A1C2CAE}" destId="{1F3628D3-82ED-4028-9F25-5AD6420BAA8F}" srcOrd="1" destOrd="0" presId="urn:microsoft.com/office/officeart/2005/8/layout/orgChart1"/>
    <dgm:cxn modelId="{0D5AB5B8-7B98-416E-B982-EB2665623700}" type="presParOf" srcId="{1EF2B5C8-1994-4238-B44A-3A8C9A1C2CAE}" destId="{9F4A929A-7F66-4BA6-93F7-CFA93E9F4EFE}" srcOrd="2" destOrd="0" presId="urn:microsoft.com/office/officeart/2005/8/layout/orgChart1"/>
    <dgm:cxn modelId="{44C81AD2-25AE-4F94-A739-A4A0ACE1D8BE}" type="presParOf" srcId="{9F4A929A-7F66-4BA6-93F7-CFA93E9F4EFE}" destId="{15C48735-1C2F-4B4C-A946-B731DE427706}" srcOrd="0" destOrd="0" presId="urn:microsoft.com/office/officeart/2005/8/layout/orgChart1"/>
    <dgm:cxn modelId="{D0411B34-6DEB-48CA-BDF8-60B27E571336}" type="presParOf" srcId="{9F4A929A-7F66-4BA6-93F7-CFA93E9F4EFE}" destId="{85A63EFB-CCB2-4449-9645-89EF0F02C31F}" srcOrd="1" destOrd="0" presId="urn:microsoft.com/office/officeart/2005/8/layout/orgChart1"/>
    <dgm:cxn modelId="{A39F2F83-3F28-41EF-8FED-3F91AD926B7D}" type="presParOf" srcId="{85A63EFB-CCB2-4449-9645-89EF0F02C31F}" destId="{AC027351-BF09-4F33-BD80-9AE5FF606D20}" srcOrd="0" destOrd="0" presId="urn:microsoft.com/office/officeart/2005/8/layout/orgChart1"/>
    <dgm:cxn modelId="{B28828F2-3C98-4E15-9DD4-F98B8221D98A}" type="presParOf" srcId="{AC027351-BF09-4F33-BD80-9AE5FF606D20}" destId="{1C527529-A069-4B88-BBFD-338E373BB5FA}" srcOrd="0" destOrd="0" presId="urn:microsoft.com/office/officeart/2005/8/layout/orgChart1"/>
    <dgm:cxn modelId="{D55E845C-E3B1-4BAE-A863-750800667A27}" type="presParOf" srcId="{AC027351-BF09-4F33-BD80-9AE5FF606D20}" destId="{BA7834FA-D19F-45DF-B0DD-A52B24D08B0F}" srcOrd="1" destOrd="0" presId="urn:microsoft.com/office/officeart/2005/8/layout/orgChart1"/>
    <dgm:cxn modelId="{F71E8023-E572-4166-95AF-179EBCC88E5F}" type="presParOf" srcId="{85A63EFB-CCB2-4449-9645-89EF0F02C31F}" destId="{A21FCB59-184A-45B8-8C27-1186B199510A}" srcOrd="1" destOrd="0" presId="urn:microsoft.com/office/officeart/2005/8/layout/orgChart1"/>
    <dgm:cxn modelId="{21AAD362-571E-4B1F-B6E9-C077CFF236D2}" type="presParOf" srcId="{85A63EFB-CCB2-4449-9645-89EF0F02C31F}" destId="{E18B4765-4661-4B9B-9664-FDEB7350D79D}" srcOrd="2" destOrd="0" presId="urn:microsoft.com/office/officeart/2005/8/layout/orgChart1"/>
    <dgm:cxn modelId="{12A82494-573A-45E3-9B17-0F2CF9A3C5C5}" type="presParOf" srcId="{7B604ABC-5B4E-4F55-83FD-9BBC149E6AE8}" destId="{C9E0DBA8-5283-426C-9F09-49152A624140}" srcOrd="2" destOrd="0" presId="urn:microsoft.com/office/officeart/2005/8/layout/orgChart1"/>
    <dgm:cxn modelId="{500666DB-E14D-4A6C-BDA9-CA8F333BE7B4}" type="presParOf" srcId="{7B604ABC-5B4E-4F55-83FD-9BBC149E6AE8}" destId="{27588E85-312A-41AE-83EB-62BE37A3CEA9}" srcOrd="3" destOrd="0" presId="urn:microsoft.com/office/officeart/2005/8/layout/orgChart1"/>
    <dgm:cxn modelId="{D539C3BD-DC6D-4BD3-81E7-AE7D291337E3}" type="presParOf" srcId="{27588E85-312A-41AE-83EB-62BE37A3CEA9}" destId="{3096453F-5FF0-4B0A-8165-2F88B905AD82}" srcOrd="0" destOrd="0" presId="urn:microsoft.com/office/officeart/2005/8/layout/orgChart1"/>
    <dgm:cxn modelId="{990FF697-A3E8-43AE-A7E0-A950D7344D7B}" type="presParOf" srcId="{3096453F-5FF0-4B0A-8165-2F88B905AD82}" destId="{2D280E27-126E-44E0-A2BE-76C17AF92B09}" srcOrd="0" destOrd="0" presId="urn:microsoft.com/office/officeart/2005/8/layout/orgChart1"/>
    <dgm:cxn modelId="{74176301-5A5F-4704-96EB-DE9BB7720EDE}" type="presParOf" srcId="{3096453F-5FF0-4B0A-8165-2F88B905AD82}" destId="{F8A1A935-CCDB-4AC3-B42A-E72D4209B582}" srcOrd="1" destOrd="0" presId="urn:microsoft.com/office/officeart/2005/8/layout/orgChart1"/>
    <dgm:cxn modelId="{3405CF8F-86EE-40BA-BC07-C0C42AFB829E}" type="presParOf" srcId="{27588E85-312A-41AE-83EB-62BE37A3CEA9}" destId="{9FC6D053-85D6-48E4-B243-155AADB232B9}" srcOrd="1" destOrd="0" presId="urn:microsoft.com/office/officeart/2005/8/layout/orgChart1"/>
    <dgm:cxn modelId="{F9D2AA9D-9FC9-4188-BAA2-717B2C56317A}" type="presParOf" srcId="{27588E85-312A-41AE-83EB-62BE37A3CEA9}" destId="{1068831C-8EA4-438F-9386-6CEA8500E007}" srcOrd="2" destOrd="0" presId="urn:microsoft.com/office/officeart/2005/8/layout/orgChart1"/>
    <dgm:cxn modelId="{E0AA9403-75F2-4E43-8AFF-39FB0AA3A0DA}" type="presParOf" srcId="{1068831C-8EA4-438F-9386-6CEA8500E007}" destId="{81709B88-94E4-467E-A9F5-78DDEF9EB22D}" srcOrd="0" destOrd="0" presId="urn:microsoft.com/office/officeart/2005/8/layout/orgChart1"/>
    <dgm:cxn modelId="{68EA74AA-E9BA-46E6-B237-5511E8CFA5FA}" type="presParOf" srcId="{1068831C-8EA4-438F-9386-6CEA8500E007}" destId="{9D7AD7FE-8E0C-4BCA-8563-963A073EBEDD}" srcOrd="1" destOrd="0" presId="urn:microsoft.com/office/officeart/2005/8/layout/orgChart1"/>
    <dgm:cxn modelId="{F33A3B22-F50D-43DF-8820-FDC3E9823096}" type="presParOf" srcId="{9D7AD7FE-8E0C-4BCA-8563-963A073EBEDD}" destId="{6CDF75C1-2116-4461-BDA5-29BB5B58B497}" srcOrd="0" destOrd="0" presId="urn:microsoft.com/office/officeart/2005/8/layout/orgChart1"/>
    <dgm:cxn modelId="{017CC9B8-5A38-419D-B5C1-C182B3C40668}" type="presParOf" srcId="{6CDF75C1-2116-4461-BDA5-29BB5B58B497}" destId="{C79BDF73-B967-470D-A4FE-CF508BBCC1B2}" srcOrd="0" destOrd="0" presId="urn:microsoft.com/office/officeart/2005/8/layout/orgChart1"/>
    <dgm:cxn modelId="{2F6B5C6F-DF07-4F80-8283-9A791016C0F0}" type="presParOf" srcId="{6CDF75C1-2116-4461-BDA5-29BB5B58B497}" destId="{7D0848D3-52A2-4F58-A547-EF17BAD4883D}" srcOrd="1" destOrd="0" presId="urn:microsoft.com/office/officeart/2005/8/layout/orgChart1"/>
    <dgm:cxn modelId="{8B1D6168-1D6B-4C82-83AB-DC037B2B762B}" type="presParOf" srcId="{9D7AD7FE-8E0C-4BCA-8563-963A073EBEDD}" destId="{324E5DF9-D5D9-4D07-97C7-0948BB6B0C1F}" srcOrd="1" destOrd="0" presId="urn:microsoft.com/office/officeart/2005/8/layout/orgChart1"/>
    <dgm:cxn modelId="{EABA74CE-6C4C-4540-BA3B-D86CE3F65F6B}" type="presParOf" srcId="{9D7AD7FE-8E0C-4BCA-8563-963A073EBEDD}" destId="{C083FE31-CF89-4A62-8675-C0817E52AB9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58D3B4-DD9A-447F-AD16-0E26BB936513}" type="doc">
      <dgm:prSet loTypeId="urn:microsoft.com/office/officeart/2005/8/layout/orgChart1" loCatId="hierarchy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de-DE"/>
        </a:p>
      </dgm:t>
    </dgm:pt>
    <dgm:pt modelId="{2C863C6A-45D0-497A-A3AD-28E466B34D33}">
      <dgm:prSet phldrT="[Text]" phldr="0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1000" b="1" dirty="0">
              <a:solidFill>
                <a:srgbClr val="002060"/>
              </a:solidFill>
            </a:rPr>
            <a:t>Additional May-Thurner</a:t>
          </a:r>
        </a:p>
      </dgm:t>
    </dgm:pt>
    <dgm:pt modelId="{0F487832-F33F-4ACC-A066-09854147D024}" type="parTrans" cxnId="{6DC0549A-BFDA-4F7F-87C9-52464C2F4165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E578B807-EF13-4840-A457-4C10ADB14F4B}" type="sibTrans" cxnId="{6DC0549A-BFDA-4F7F-87C9-52464C2F4165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AB202BD4-787A-4ED6-A0BB-146E9188E70F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More </a:t>
          </a:r>
          <a:r>
            <a:rPr lang="de-DE" sz="900" dirty="0" err="1">
              <a:solidFill>
                <a:srgbClr val="002060"/>
              </a:solidFill>
            </a:rPr>
            <a:t>severe</a:t>
          </a:r>
          <a:r>
            <a:rPr lang="de-DE" sz="900" dirty="0">
              <a:solidFill>
                <a:srgbClr val="002060"/>
              </a:solidFill>
            </a:rPr>
            <a:t> genital, </a:t>
          </a:r>
          <a:r>
            <a:rPr lang="de-DE" sz="900" dirty="0" err="1">
              <a:solidFill>
                <a:srgbClr val="002060"/>
              </a:solidFill>
            </a:rPr>
            <a:t>pudendal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rectal</a:t>
          </a:r>
          <a:r>
            <a:rPr lang="de-DE" sz="900" dirty="0">
              <a:solidFill>
                <a:srgbClr val="002060"/>
              </a:solidFill>
            </a:rPr>
            <a:t> and leg </a:t>
          </a:r>
          <a:r>
            <a:rPr lang="de-DE" sz="900" dirty="0" err="1">
              <a:solidFill>
                <a:srgbClr val="002060"/>
              </a:solidFill>
            </a:rPr>
            <a:t>symptoms</a:t>
          </a:r>
          <a:endParaRPr lang="de-DE" sz="900" dirty="0">
            <a:solidFill>
              <a:srgbClr val="002060"/>
            </a:solidFill>
          </a:endParaRPr>
        </a:p>
      </dgm:t>
    </dgm:pt>
    <dgm:pt modelId="{EA0634C6-1D58-4FCC-92EE-F6B3C7BC0175}" type="parTrans" cxnId="{2D99BB2C-BD53-42D5-ACB1-1D9300AAC759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4C7888C8-DDAE-4DFA-BE61-41F4DFAFF839}" type="sibTrans" cxnId="{2D99BB2C-BD53-42D5-ACB1-1D9300AAC759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2F51D5E0-63F1-4036-93CB-D6979E86452E}">
      <dgm:prSet phldrT="[Text]" phldr="0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1000" b="1" dirty="0">
              <a:solidFill>
                <a:srgbClr val="002060"/>
              </a:solidFill>
            </a:rPr>
            <a:t>Additional IVC </a:t>
          </a:r>
          <a:r>
            <a:rPr lang="de-DE" sz="1000" b="1" dirty="0" err="1">
              <a:solidFill>
                <a:srgbClr val="002060"/>
              </a:solidFill>
            </a:rPr>
            <a:t>compression</a:t>
          </a:r>
          <a:endParaRPr lang="de-DE" sz="1000" b="1" dirty="0">
            <a:solidFill>
              <a:srgbClr val="002060"/>
            </a:solidFill>
          </a:endParaRPr>
        </a:p>
      </dgm:t>
    </dgm:pt>
    <dgm:pt modelId="{DD16B75C-AEFD-4F43-8471-D02ADFBE02E2}" type="parTrans" cxnId="{2E0FB0F3-2428-42F5-9321-4CE15B7B875C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40B841E9-2E2F-4991-997B-06B1BFECAD14}" type="sibTrans" cxnId="{2E0FB0F3-2428-42F5-9321-4CE15B7B875C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4F89FAD3-D9F0-46D2-BB73-47878B1F2CB9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Spinal </a:t>
          </a:r>
          <a:r>
            <a:rPr lang="de-DE" sz="900" dirty="0" err="1">
              <a:solidFill>
                <a:srgbClr val="002060"/>
              </a:solidFill>
            </a:rPr>
            <a:t>congestion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likely</a:t>
          </a:r>
          <a:r>
            <a:rPr lang="de-DE" sz="900" dirty="0">
              <a:solidFill>
                <a:srgbClr val="002060"/>
              </a:solidFill>
            </a:rPr>
            <a:t> – cerebral  and spinal </a:t>
          </a:r>
          <a:r>
            <a:rPr lang="de-DE" sz="900" dirty="0" err="1">
              <a:solidFill>
                <a:srgbClr val="002060"/>
              </a:solidFill>
            </a:rPr>
            <a:t>neurology</a:t>
          </a:r>
          <a:endParaRPr lang="de-DE" sz="900" dirty="0">
            <a:solidFill>
              <a:srgbClr val="002060"/>
            </a:solidFill>
          </a:endParaRPr>
        </a:p>
      </dgm:t>
    </dgm:pt>
    <dgm:pt modelId="{4EADF428-4A0F-4A0C-B4F2-9075BB1B789A}" type="parTrans" cxnId="{C4953DEE-4607-4F38-90E9-257D979AF818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5C0ED067-B26E-45E2-B14F-2206BC56FE18}" type="sibTrans" cxnId="{C4953DEE-4607-4F38-90E9-257D979AF818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C9B6157B-1E6C-45B9-9D3C-F48C5CAAAF98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RLQ </a:t>
          </a:r>
          <a:r>
            <a:rPr lang="de-DE" sz="900" dirty="0" err="1">
              <a:solidFill>
                <a:srgbClr val="002060"/>
              </a:solidFill>
            </a:rPr>
            <a:t>pain</a:t>
          </a:r>
          <a:endParaRPr lang="de-DE" sz="900" dirty="0">
            <a:solidFill>
              <a:srgbClr val="002060"/>
            </a:solidFill>
          </a:endParaRPr>
        </a:p>
        <a:p>
          <a:r>
            <a:rPr lang="de-DE" sz="900" dirty="0">
              <a:solidFill>
                <a:srgbClr val="002060"/>
              </a:solidFill>
            </a:rPr>
            <a:t>Right leg </a:t>
          </a:r>
          <a:r>
            <a:rPr lang="de-DE" sz="900" dirty="0" err="1">
              <a:solidFill>
                <a:srgbClr val="002060"/>
              </a:solidFill>
            </a:rPr>
            <a:t>symptoms</a:t>
          </a:r>
          <a:endParaRPr lang="de-DE" sz="900" dirty="0">
            <a:solidFill>
              <a:srgbClr val="002060"/>
            </a:solidFill>
          </a:endParaRPr>
        </a:p>
      </dgm:t>
    </dgm:pt>
    <dgm:pt modelId="{3B12F95D-4157-41C6-B601-56582EF8E5C3}" type="parTrans" cxnId="{0E7D1FF3-8826-4AA7-AA53-84DC2328B34D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647CF360-EFB6-4726-8CDF-352BDC68B619}" type="sibTrans" cxnId="{0E7D1FF3-8826-4AA7-AA53-84DC2328B34D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00E1DF03-77F0-4551-9B34-8D04730062C1}" type="asst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RUQ </a:t>
          </a:r>
          <a:r>
            <a:rPr lang="de-DE" sz="900" dirty="0" err="1">
              <a:solidFill>
                <a:srgbClr val="002060"/>
              </a:solidFill>
            </a:rPr>
            <a:t>pain</a:t>
          </a:r>
          <a:r>
            <a:rPr lang="de-DE" sz="900" dirty="0">
              <a:solidFill>
                <a:srgbClr val="002060"/>
              </a:solidFill>
            </a:rPr>
            <a:t>, </a:t>
          </a:r>
          <a:r>
            <a:rPr lang="de-DE" sz="900" dirty="0" err="1">
              <a:solidFill>
                <a:srgbClr val="002060"/>
              </a:solidFill>
            </a:rPr>
            <a:t>liver</a:t>
          </a:r>
          <a:r>
            <a:rPr lang="de-DE" sz="900" dirty="0">
              <a:solidFill>
                <a:srgbClr val="002060"/>
              </a:solidFill>
            </a:rPr>
            <a:t> and small </a:t>
          </a:r>
          <a:r>
            <a:rPr lang="de-DE" sz="900" dirty="0" err="1">
              <a:solidFill>
                <a:srgbClr val="002060"/>
              </a:solidFill>
            </a:rPr>
            <a:t>bowel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symptoms</a:t>
          </a:r>
          <a:endParaRPr lang="de-DE" sz="900" dirty="0">
            <a:solidFill>
              <a:srgbClr val="002060"/>
            </a:solidFill>
          </a:endParaRPr>
        </a:p>
      </dgm:t>
    </dgm:pt>
    <dgm:pt modelId="{0284ACD0-08C8-47A8-9BB9-1697D366B227}" type="parTrans" cxnId="{84B5EE5C-8FAC-4B89-93CF-0467AB38270D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F51695EB-1FC8-42BA-B390-CC0CCEA13C1E}" type="sibTrans" cxnId="{84B5EE5C-8FAC-4B89-93CF-0467AB38270D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963F904D-97ED-4962-8ECB-F3D1BE64B0B1}">
      <dgm:prSet phldrT="[Text]" phldr="0" custT="1"/>
      <dgm:spPr/>
      <dgm:t>
        <a:bodyPr/>
        <a:lstStyle/>
        <a:p>
          <a:r>
            <a:rPr lang="de-DE" sz="900" dirty="0">
              <a:solidFill>
                <a:srgbClr val="002060"/>
              </a:solidFill>
            </a:rPr>
            <a:t>Left flank, </a:t>
          </a:r>
          <a:r>
            <a:rPr lang="de-DE" sz="900" dirty="0" err="1">
              <a:solidFill>
                <a:srgbClr val="002060"/>
              </a:solidFill>
            </a:rPr>
            <a:t>mid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abdomen</a:t>
          </a:r>
          <a:endParaRPr lang="de-DE" sz="900" dirty="0">
            <a:solidFill>
              <a:srgbClr val="002060"/>
            </a:solidFill>
          </a:endParaRPr>
        </a:p>
        <a:p>
          <a:r>
            <a:rPr lang="de-DE" sz="900" dirty="0">
              <a:solidFill>
                <a:srgbClr val="002060"/>
              </a:solidFill>
            </a:rPr>
            <a:t>postprandial</a:t>
          </a:r>
        </a:p>
      </dgm:t>
    </dgm:pt>
    <dgm:pt modelId="{61C9954C-11AA-4268-B03A-2E11C6D0B1BB}" type="parTrans" cxnId="{81C4717D-B918-48BC-AE1F-2D5475F32147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3E9EC7D2-8C51-4579-9879-28C7939FDFF3}" type="sibTrans" cxnId="{81C4717D-B918-48BC-AE1F-2D5475F32147}">
      <dgm:prSet/>
      <dgm:spPr/>
      <dgm:t>
        <a:bodyPr/>
        <a:lstStyle/>
        <a:p>
          <a:endParaRPr lang="de-DE" sz="2400">
            <a:solidFill>
              <a:srgbClr val="002060"/>
            </a:solidFill>
          </a:endParaRPr>
        </a:p>
      </dgm:t>
    </dgm:pt>
    <dgm:pt modelId="{70E83A80-2555-430C-ABFE-2E1A4D2A60F1}">
      <dgm:prSet phldrT="[Text]" phldr="0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900" dirty="0">
              <a:solidFill>
                <a:srgbClr val="002060"/>
              </a:solidFill>
            </a:rPr>
            <a:t>Internal jugular </a:t>
          </a:r>
          <a:r>
            <a:rPr lang="de-DE" sz="900" dirty="0" err="1">
              <a:solidFill>
                <a:srgbClr val="002060"/>
              </a:solidFill>
            </a:rPr>
            <a:t>vein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compression</a:t>
          </a:r>
          <a:endParaRPr lang="de-DE" sz="900" dirty="0">
            <a:solidFill>
              <a:srgbClr val="002060"/>
            </a:solidFill>
          </a:endParaRPr>
        </a:p>
        <a:p>
          <a:r>
            <a:rPr lang="de-DE" sz="1100" b="1" u="sng" dirty="0">
              <a:solidFill>
                <a:srgbClr val="002060"/>
              </a:solidFill>
            </a:rPr>
            <a:t>4D-PixelFlux</a:t>
          </a:r>
          <a:endParaRPr lang="de-DE" sz="1100" dirty="0">
            <a:solidFill>
              <a:srgbClr val="002060"/>
            </a:solidFill>
          </a:endParaRPr>
        </a:p>
      </dgm:t>
    </dgm:pt>
    <dgm:pt modelId="{1ACB9FC0-B845-443B-9243-B6ED13FCCDE8}" type="parTrans" cxnId="{B70E0FFA-81AC-4A89-8624-64C16E3818CC}">
      <dgm:prSet/>
      <dgm:spPr/>
      <dgm:t>
        <a:bodyPr/>
        <a:lstStyle/>
        <a:p>
          <a:endParaRPr lang="de-DE" sz="2400"/>
        </a:p>
      </dgm:t>
    </dgm:pt>
    <dgm:pt modelId="{CC638EE3-CC50-43B6-BCB4-B501F3B17A8F}" type="sibTrans" cxnId="{B70E0FFA-81AC-4A89-8624-64C16E3818CC}">
      <dgm:prSet/>
      <dgm:spPr/>
      <dgm:t>
        <a:bodyPr/>
        <a:lstStyle/>
        <a:p>
          <a:endParaRPr lang="de-DE" sz="2400"/>
        </a:p>
      </dgm:t>
    </dgm:pt>
    <dgm:pt modelId="{79E78916-A149-4B10-93ED-D672C9FC126B}">
      <dgm:prSet phldrT="[Text]" phldr="0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900" dirty="0">
              <a:solidFill>
                <a:srgbClr val="002060"/>
              </a:solidFill>
            </a:rPr>
            <a:t>Cerebral </a:t>
          </a:r>
          <a:r>
            <a:rPr lang="de-DE" sz="900" dirty="0" err="1">
              <a:solidFill>
                <a:srgbClr val="002060"/>
              </a:solidFill>
            </a:rPr>
            <a:t>congestion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depending</a:t>
          </a:r>
          <a:r>
            <a:rPr lang="de-DE" sz="900" dirty="0">
              <a:solidFill>
                <a:srgbClr val="002060"/>
              </a:solidFill>
            </a:rPr>
            <a:t> on additional epidural </a:t>
          </a:r>
          <a:r>
            <a:rPr lang="de-DE" sz="900" dirty="0" err="1">
              <a:solidFill>
                <a:srgbClr val="002060"/>
              </a:solidFill>
            </a:rPr>
            <a:t>influx</a:t>
          </a:r>
          <a:endParaRPr lang="de-DE" sz="900" dirty="0">
            <a:solidFill>
              <a:srgbClr val="002060"/>
            </a:solidFill>
          </a:endParaRPr>
        </a:p>
        <a:p>
          <a:r>
            <a:rPr lang="de-DE" sz="1100" b="1" u="sng" dirty="0">
              <a:solidFill>
                <a:srgbClr val="002060"/>
              </a:solidFill>
            </a:rPr>
            <a:t>4D-PixelFlux</a:t>
          </a:r>
        </a:p>
      </dgm:t>
    </dgm:pt>
    <dgm:pt modelId="{45C53030-7B6A-436E-9F40-DC2C8686AC47}" type="parTrans" cxnId="{F2C82C98-7B97-4575-8DC4-94A0DFAFFC4A}">
      <dgm:prSet/>
      <dgm:spPr/>
      <dgm:t>
        <a:bodyPr/>
        <a:lstStyle/>
        <a:p>
          <a:endParaRPr lang="de-DE" sz="2400"/>
        </a:p>
      </dgm:t>
    </dgm:pt>
    <dgm:pt modelId="{7AE03820-E08F-4CC7-8B61-56D9A5661ABE}" type="sibTrans" cxnId="{F2C82C98-7B97-4575-8DC4-94A0DFAFFC4A}">
      <dgm:prSet/>
      <dgm:spPr/>
      <dgm:t>
        <a:bodyPr/>
        <a:lstStyle/>
        <a:p>
          <a:endParaRPr lang="de-DE" sz="2400"/>
        </a:p>
      </dgm:t>
    </dgm:pt>
    <dgm:pt modelId="{E3D373BE-1E3E-4758-8E8E-A71C2FB82D5E}">
      <dgm:prSet custT="1"/>
      <dgm:spPr/>
      <dgm:t>
        <a:bodyPr/>
        <a:lstStyle/>
        <a:p>
          <a:r>
            <a:rPr lang="de-DE" sz="900">
              <a:solidFill>
                <a:srgbClr val="002060"/>
              </a:solidFill>
            </a:rPr>
            <a:t>Gluteal and internal pudendal venous flow volumes</a:t>
          </a:r>
          <a:endParaRPr lang="de-DE" sz="900" dirty="0">
            <a:solidFill>
              <a:srgbClr val="002060"/>
            </a:solidFill>
          </a:endParaRPr>
        </a:p>
      </dgm:t>
    </dgm:pt>
    <dgm:pt modelId="{EF3DDFC7-DE37-484A-8924-AA63E9E7663B}" type="parTrans" cxnId="{6CEC527E-88C8-4DF9-A12A-9E07308239B8}">
      <dgm:prSet/>
      <dgm:spPr/>
      <dgm:t>
        <a:bodyPr/>
        <a:lstStyle/>
        <a:p>
          <a:endParaRPr lang="de-DE" sz="2400"/>
        </a:p>
      </dgm:t>
    </dgm:pt>
    <dgm:pt modelId="{89876184-AE02-4A2A-AFBA-B10AD6EB50FD}" type="sibTrans" cxnId="{6CEC527E-88C8-4DF9-A12A-9E07308239B8}">
      <dgm:prSet/>
      <dgm:spPr/>
      <dgm:t>
        <a:bodyPr/>
        <a:lstStyle/>
        <a:p>
          <a:endParaRPr lang="de-DE" sz="2400"/>
        </a:p>
      </dgm:t>
    </dgm:pt>
    <dgm:pt modelId="{A3418A2A-F2E1-4CD2-8977-FA511C79B621}" type="asst">
      <dgm:prSet phldrT="[Text]" phldr="0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1100" b="1" u="sng" dirty="0">
              <a:solidFill>
                <a:srgbClr val="002060"/>
              </a:solidFill>
            </a:rPr>
            <a:t>PixelFlux</a:t>
          </a:r>
        </a:p>
        <a:p>
          <a:r>
            <a:rPr lang="de-DE" sz="900" dirty="0">
              <a:solidFill>
                <a:srgbClr val="002060"/>
              </a:solidFill>
            </a:rPr>
            <a:t>Uterus, urethra, vagina rectum, external </a:t>
          </a:r>
          <a:r>
            <a:rPr lang="de-DE" sz="900" dirty="0" err="1">
              <a:solidFill>
                <a:srgbClr val="002060"/>
              </a:solidFill>
            </a:rPr>
            <a:t>genitalia</a:t>
          </a:r>
          <a:endParaRPr lang="de-DE" sz="900" dirty="0">
            <a:solidFill>
              <a:srgbClr val="002060"/>
            </a:solidFill>
          </a:endParaRPr>
        </a:p>
      </dgm:t>
    </dgm:pt>
    <dgm:pt modelId="{DE8447B0-8A71-4FF4-8A4B-B5594B5AB419}" type="parTrans" cxnId="{3F412BEA-F90C-41C2-B6C5-BF309707AA0F}">
      <dgm:prSet/>
      <dgm:spPr/>
      <dgm:t>
        <a:bodyPr/>
        <a:lstStyle/>
        <a:p>
          <a:endParaRPr lang="de-DE" sz="2400"/>
        </a:p>
      </dgm:t>
    </dgm:pt>
    <dgm:pt modelId="{D5AA73D5-C67B-407A-9CE6-1969F3E194EA}" type="sibTrans" cxnId="{3F412BEA-F90C-41C2-B6C5-BF309707AA0F}">
      <dgm:prSet/>
      <dgm:spPr/>
      <dgm:t>
        <a:bodyPr/>
        <a:lstStyle/>
        <a:p>
          <a:endParaRPr lang="de-DE" sz="2400"/>
        </a:p>
      </dgm:t>
    </dgm:pt>
    <dgm:pt modelId="{3403CC76-4770-4BA9-9C04-7410798C350E}" type="asst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de-DE" sz="900" b="1" u="sng" dirty="0">
              <a:solidFill>
                <a:srgbClr val="002060"/>
              </a:solidFill>
            </a:rPr>
            <a:t>4D-PixelFlux</a:t>
          </a:r>
        </a:p>
        <a:p>
          <a:r>
            <a:rPr lang="de-DE" sz="900" dirty="0">
              <a:solidFill>
                <a:srgbClr val="002060"/>
              </a:solidFill>
            </a:rPr>
            <a:t>Superior </a:t>
          </a:r>
          <a:r>
            <a:rPr lang="de-DE" sz="900" dirty="0" err="1">
              <a:solidFill>
                <a:srgbClr val="002060"/>
              </a:solidFill>
            </a:rPr>
            <a:t>mesenteric</a:t>
          </a:r>
          <a:r>
            <a:rPr lang="de-DE" sz="900" dirty="0">
              <a:solidFill>
                <a:srgbClr val="002060"/>
              </a:solidFill>
            </a:rPr>
            <a:t> </a:t>
          </a:r>
          <a:r>
            <a:rPr lang="de-DE" sz="900" dirty="0" err="1">
              <a:solidFill>
                <a:srgbClr val="002060"/>
              </a:solidFill>
            </a:rPr>
            <a:t>vein</a:t>
          </a:r>
          <a:r>
            <a:rPr lang="de-DE" sz="900" dirty="0">
              <a:solidFill>
                <a:srgbClr val="002060"/>
              </a:solidFill>
            </a:rPr>
            <a:t> and artery</a:t>
          </a:r>
        </a:p>
      </dgm:t>
    </dgm:pt>
    <dgm:pt modelId="{4BFD46B1-EE18-43FD-BAA7-A510D3163F38}" type="parTrans" cxnId="{0EF82531-DD4C-4E1E-A00B-C4D9F7C367BD}">
      <dgm:prSet/>
      <dgm:spPr/>
      <dgm:t>
        <a:bodyPr/>
        <a:lstStyle/>
        <a:p>
          <a:endParaRPr lang="de-DE" sz="2400"/>
        </a:p>
      </dgm:t>
    </dgm:pt>
    <dgm:pt modelId="{85808691-1ED8-4A13-936C-765FB2EC382C}" type="sibTrans" cxnId="{0EF82531-DD4C-4E1E-A00B-C4D9F7C367BD}">
      <dgm:prSet/>
      <dgm:spPr/>
      <dgm:t>
        <a:bodyPr/>
        <a:lstStyle/>
        <a:p>
          <a:endParaRPr lang="de-DE" sz="2400"/>
        </a:p>
      </dgm:t>
    </dgm:pt>
    <dgm:pt modelId="{95CA6B0A-9378-4245-824C-C146B6740E9F}" type="pres">
      <dgm:prSet presAssocID="{4358D3B4-DD9A-447F-AD16-0E26BB9365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F8B649-6A15-45FC-9840-A684A437A216}" type="pres">
      <dgm:prSet presAssocID="{2C863C6A-45D0-497A-A3AD-28E466B34D33}" presName="hierRoot1" presStyleCnt="0">
        <dgm:presLayoutVars>
          <dgm:hierBranch/>
        </dgm:presLayoutVars>
      </dgm:prSet>
      <dgm:spPr/>
    </dgm:pt>
    <dgm:pt modelId="{17ACD365-EBF8-4E08-BC5D-6A48E4F6C753}" type="pres">
      <dgm:prSet presAssocID="{2C863C6A-45D0-497A-A3AD-28E466B34D33}" presName="rootComposite1" presStyleCnt="0"/>
      <dgm:spPr/>
    </dgm:pt>
    <dgm:pt modelId="{7EC62C7E-F1C5-4A12-93FD-2D5420E40F42}" type="pres">
      <dgm:prSet presAssocID="{2C863C6A-45D0-497A-A3AD-28E466B34D33}" presName="rootText1" presStyleLbl="node0" presStyleIdx="0" presStyleCnt="1" custScaleX="214899">
        <dgm:presLayoutVars>
          <dgm:chPref val="3"/>
        </dgm:presLayoutVars>
      </dgm:prSet>
      <dgm:spPr/>
    </dgm:pt>
    <dgm:pt modelId="{A05C6B25-8AE3-4DD6-8B94-A4052CF077F4}" type="pres">
      <dgm:prSet presAssocID="{2C863C6A-45D0-497A-A3AD-28E466B34D33}" presName="rootConnector1" presStyleLbl="node1" presStyleIdx="0" presStyleCnt="0"/>
      <dgm:spPr/>
    </dgm:pt>
    <dgm:pt modelId="{F3EB5909-865B-4F9E-983A-29D1F4821813}" type="pres">
      <dgm:prSet presAssocID="{2C863C6A-45D0-497A-A3AD-28E466B34D33}" presName="hierChild2" presStyleCnt="0"/>
      <dgm:spPr/>
    </dgm:pt>
    <dgm:pt modelId="{06980687-323D-45BB-8A91-02B08E3AFA88}" type="pres">
      <dgm:prSet presAssocID="{DD16B75C-AEFD-4F43-8471-D02ADFBE02E2}" presName="Name35" presStyleLbl="parChTrans1D2" presStyleIdx="0" presStyleCnt="3"/>
      <dgm:spPr/>
    </dgm:pt>
    <dgm:pt modelId="{65AE7E0F-AD78-46FB-BCAF-3776F20B59AF}" type="pres">
      <dgm:prSet presAssocID="{2F51D5E0-63F1-4036-93CB-D6979E86452E}" presName="hierRoot2" presStyleCnt="0">
        <dgm:presLayoutVars>
          <dgm:hierBranch val="init"/>
        </dgm:presLayoutVars>
      </dgm:prSet>
      <dgm:spPr/>
    </dgm:pt>
    <dgm:pt modelId="{BE41691C-652B-490C-9459-B2DDEB8D2BC9}" type="pres">
      <dgm:prSet presAssocID="{2F51D5E0-63F1-4036-93CB-D6979E86452E}" presName="rootComposite" presStyleCnt="0"/>
      <dgm:spPr/>
    </dgm:pt>
    <dgm:pt modelId="{37EB5F7A-44AF-416D-958B-CC8A68B36A9E}" type="pres">
      <dgm:prSet presAssocID="{2F51D5E0-63F1-4036-93CB-D6979E86452E}" presName="rootText" presStyleLbl="node2" presStyleIdx="0" presStyleCnt="1" custScaleX="197745" custLinFactNeighborX="-766" custLinFactNeighborY="-71500">
        <dgm:presLayoutVars>
          <dgm:chPref val="3"/>
        </dgm:presLayoutVars>
      </dgm:prSet>
      <dgm:spPr/>
    </dgm:pt>
    <dgm:pt modelId="{A35FEE8E-1FFF-43B0-91C0-A280B2AD2A8E}" type="pres">
      <dgm:prSet presAssocID="{2F51D5E0-63F1-4036-93CB-D6979E86452E}" presName="rootConnector" presStyleLbl="node2" presStyleIdx="0" presStyleCnt="1"/>
      <dgm:spPr/>
    </dgm:pt>
    <dgm:pt modelId="{6C436CD2-2AE2-4665-853B-6A18CF17D436}" type="pres">
      <dgm:prSet presAssocID="{2F51D5E0-63F1-4036-93CB-D6979E86452E}" presName="hierChild4" presStyleCnt="0"/>
      <dgm:spPr/>
    </dgm:pt>
    <dgm:pt modelId="{B8ED85F3-06CB-487D-97FB-1607BD33E93B}" type="pres">
      <dgm:prSet presAssocID="{2F51D5E0-63F1-4036-93CB-D6979E86452E}" presName="hierChild5" presStyleCnt="0"/>
      <dgm:spPr/>
    </dgm:pt>
    <dgm:pt modelId="{2FAF476A-22B1-4D71-A369-46D78786D9BD}" type="pres">
      <dgm:prSet presAssocID="{3B12F95D-4157-41C6-B601-56582EF8E5C3}" presName="Name111" presStyleLbl="parChTrans1D3" presStyleIdx="0" presStyleCnt="5"/>
      <dgm:spPr/>
    </dgm:pt>
    <dgm:pt modelId="{66C3E233-A8D5-4E62-951D-23FDC271A01C}" type="pres">
      <dgm:prSet presAssocID="{C9B6157B-1E6C-45B9-9D3C-F48C5CAAAF98}" presName="hierRoot3" presStyleCnt="0">
        <dgm:presLayoutVars>
          <dgm:hierBranch val="init"/>
        </dgm:presLayoutVars>
      </dgm:prSet>
      <dgm:spPr/>
    </dgm:pt>
    <dgm:pt modelId="{595FEA1A-9896-48F6-80DA-D2E59FFEB865}" type="pres">
      <dgm:prSet presAssocID="{C9B6157B-1E6C-45B9-9D3C-F48C5CAAAF98}" presName="rootComposite3" presStyleCnt="0"/>
      <dgm:spPr/>
    </dgm:pt>
    <dgm:pt modelId="{5B878BA2-A5BD-4AB2-8095-903CA8C60264}" type="pres">
      <dgm:prSet presAssocID="{C9B6157B-1E6C-45B9-9D3C-F48C5CAAAF98}" presName="rootText3" presStyleLbl="asst2" presStyleIdx="0" presStyleCnt="3" custScaleX="206834" custLinFactNeighborX="-10513" custLinFactNeighborY="-46459">
        <dgm:presLayoutVars>
          <dgm:chPref val="3"/>
        </dgm:presLayoutVars>
      </dgm:prSet>
      <dgm:spPr/>
    </dgm:pt>
    <dgm:pt modelId="{F6530B7F-654A-46DC-A99C-7F296E124BB1}" type="pres">
      <dgm:prSet presAssocID="{C9B6157B-1E6C-45B9-9D3C-F48C5CAAAF98}" presName="rootConnector3" presStyleLbl="asst2" presStyleIdx="0" presStyleCnt="3"/>
      <dgm:spPr/>
    </dgm:pt>
    <dgm:pt modelId="{F7D44755-8575-42B9-AF00-E24EDA9F1FC5}" type="pres">
      <dgm:prSet presAssocID="{C9B6157B-1E6C-45B9-9D3C-F48C5CAAAF98}" presName="hierChild6" presStyleCnt="0"/>
      <dgm:spPr/>
    </dgm:pt>
    <dgm:pt modelId="{6E3AE414-07D2-4102-9FC8-60FA5C2F6316}" type="pres">
      <dgm:prSet presAssocID="{C9B6157B-1E6C-45B9-9D3C-F48C5CAAAF98}" presName="hierChild7" presStyleCnt="0"/>
      <dgm:spPr/>
    </dgm:pt>
    <dgm:pt modelId="{142FED53-C4A6-455F-B6D3-4B33C2A7F337}" type="pres">
      <dgm:prSet presAssocID="{0284ACD0-08C8-47A8-9BB9-1697D366B227}" presName="Name111" presStyleLbl="parChTrans1D3" presStyleIdx="1" presStyleCnt="5"/>
      <dgm:spPr/>
    </dgm:pt>
    <dgm:pt modelId="{91CAEF5D-859B-4CB9-83BC-E0F9F92AFAC9}" type="pres">
      <dgm:prSet presAssocID="{00E1DF03-77F0-4551-9B34-8D04730062C1}" presName="hierRoot3" presStyleCnt="0">
        <dgm:presLayoutVars>
          <dgm:hierBranch val="init"/>
        </dgm:presLayoutVars>
      </dgm:prSet>
      <dgm:spPr/>
    </dgm:pt>
    <dgm:pt modelId="{62A478F3-E243-4635-AA03-1FA4561339DF}" type="pres">
      <dgm:prSet presAssocID="{00E1DF03-77F0-4551-9B34-8D04730062C1}" presName="rootComposite3" presStyleCnt="0"/>
      <dgm:spPr/>
    </dgm:pt>
    <dgm:pt modelId="{179A6004-73D0-43AE-87E2-0B51A4212625}" type="pres">
      <dgm:prSet presAssocID="{00E1DF03-77F0-4551-9B34-8D04730062C1}" presName="rootText3" presStyleLbl="asst2" presStyleIdx="1" presStyleCnt="3" custScaleX="204349" custLinFactNeighborX="2427" custLinFactNeighborY="-44897">
        <dgm:presLayoutVars>
          <dgm:chPref val="3"/>
        </dgm:presLayoutVars>
      </dgm:prSet>
      <dgm:spPr/>
    </dgm:pt>
    <dgm:pt modelId="{4E2DD30D-B66C-40B3-B8CB-73ADF600DD16}" type="pres">
      <dgm:prSet presAssocID="{00E1DF03-77F0-4551-9B34-8D04730062C1}" presName="rootConnector3" presStyleLbl="asst2" presStyleIdx="1" presStyleCnt="3"/>
      <dgm:spPr/>
    </dgm:pt>
    <dgm:pt modelId="{D56CDE51-72C5-4AB4-B896-237DF65F1960}" type="pres">
      <dgm:prSet presAssocID="{00E1DF03-77F0-4551-9B34-8D04730062C1}" presName="hierChild6" presStyleCnt="0"/>
      <dgm:spPr/>
    </dgm:pt>
    <dgm:pt modelId="{1B4A056E-2482-4AF8-BA47-858AC63E9568}" type="pres">
      <dgm:prSet presAssocID="{61C9954C-11AA-4268-B03A-2E11C6D0B1BB}" presName="Name37" presStyleLbl="parChTrans1D4" presStyleIdx="0" presStyleCnt="3"/>
      <dgm:spPr/>
    </dgm:pt>
    <dgm:pt modelId="{2F67005F-8663-4A9A-9B25-DD91B98D9CEB}" type="pres">
      <dgm:prSet presAssocID="{963F904D-97ED-4962-8ECB-F3D1BE64B0B1}" presName="hierRoot2" presStyleCnt="0">
        <dgm:presLayoutVars>
          <dgm:hierBranch val="init"/>
        </dgm:presLayoutVars>
      </dgm:prSet>
      <dgm:spPr/>
    </dgm:pt>
    <dgm:pt modelId="{A107836B-F866-4A86-ADBC-A1133F204B40}" type="pres">
      <dgm:prSet presAssocID="{963F904D-97ED-4962-8ECB-F3D1BE64B0B1}" presName="rootComposite" presStyleCnt="0"/>
      <dgm:spPr/>
    </dgm:pt>
    <dgm:pt modelId="{837C6DE1-0156-4BD0-AA6A-97063D96F1DB}" type="pres">
      <dgm:prSet presAssocID="{963F904D-97ED-4962-8ECB-F3D1BE64B0B1}" presName="rootText" presStyleLbl="node4" presStyleIdx="0" presStyleCnt="2" custScaleX="186230" custLinFactY="-51440" custLinFactNeighborX="-2615" custLinFactNeighborY="-100000">
        <dgm:presLayoutVars>
          <dgm:chPref val="3"/>
        </dgm:presLayoutVars>
      </dgm:prSet>
      <dgm:spPr/>
    </dgm:pt>
    <dgm:pt modelId="{CA7601FF-CCBC-4B5F-8078-F8BC3699B18D}" type="pres">
      <dgm:prSet presAssocID="{963F904D-97ED-4962-8ECB-F3D1BE64B0B1}" presName="rootConnector" presStyleLbl="node4" presStyleIdx="0" presStyleCnt="2"/>
      <dgm:spPr/>
    </dgm:pt>
    <dgm:pt modelId="{933885E0-665F-4E04-AB77-B82ADD495825}" type="pres">
      <dgm:prSet presAssocID="{963F904D-97ED-4962-8ECB-F3D1BE64B0B1}" presName="hierChild4" presStyleCnt="0"/>
      <dgm:spPr/>
    </dgm:pt>
    <dgm:pt modelId="{0FBD8697-4A46-4752-920C-DDFAF973BFF6}" type="pres">
      <dgm:prSet presAssocID="{963F904D-97ED-4962-8ECB-F3D1BE64B0B1}" presName="hierChild5" presStyleCnt="0"/>
      <dgm:spPr/>
    </dgm:pt>
    <dgm:pt modelId="{5784E84D-6CA0-4F44-8B90-357205273B2B}" type="pres">
      <dgm:prSet presAssocID="{00E1DF03-77F0-4551-9B34-8D04730062C1}" presName="hierChild7" presStyleCnt="0"/>
      <dgm:spPr/>
    </dgm:pt>
    <dgm:pt modelId="{758E2F7A-4BAF-4992-87CD-92BA3CE2D220}" type="pres">
      <dgm:prSet presAssocID="{4BFD46B1-EE18-43FD-BAA7-A510D3163F38}" presName="Name111" presStyleLbl="parChTrans1D4" presStyleIdx="1" presStyleCnt="3"/>
      <dgm:spPr/>
    </dgm:pt>
    <dgm:pt modelId="{65B6A324-3BD9-434A-9A45-AE22CA5846C6}" type="pres">
      <dgm:prSet presAssocID="{3403CC76-4770-4BA9-9C04-7410798C350E}" presName="hierRoot3" presStyleCnt="0">
        <dgm:presLayoutVars>
          <dgm:hierBranch val="init"/>
        </dgm:presLayoutVars>
      </dgm:prSet>
      <dgm:spPr/>
    </dgm:pt>
    <dgm:pt modelId="{22409590-9459-4742-BA26-64080FB9AC22}" type="pres">
      <dgm:prSet presAssocID="{3403CC76-4770-4BA9-9C04-7410798C350E}" presName="rootComposite3" presStyleCnt="0"/>
      <dgm:spPr/>
    </dgm:pt>
    <dgm:pt modelId="{C49A870A-F540-4B26-AAA3-4C6DF009FC82}" type="pres">
      <dgm:prSet presAssocID="{3403CC76-4770-4BA9-9C04-7410798C350E}" presName="rootText3" presStyleLbl="asst2" presStyleIdx="2" presStyleCnt="3" custScaleX="224567" custScaleY="100001" custLinFactNeighborX="-2658" custLinFactNeighborY="-8775">
        <dgm:presLayoutVars>
          <dgm:chPref val="3"/>
        </dgm:presLayoutVars>
      </dgm:prSet>
      <dgm:spPr/>
    </dgm:pt>
    <dgm:pt modelId="{4A32B29A-B2C0-4F09-9E3F-D5CAB018D52E}" type="pres">
      <dgm:prSet presAssocID="{3403CC76-4770-4BA9-9C04-7410798C350E}" presName="rootConnector3" presStyleLbl="asst2" presStyleIdx="2" presStyleCnt="3"/>
      <dgm:spPr/>
    </dgm:pt>
    <dgm:pt modelId="{4C035C75-9F31-472A-9A9E-628DF412865A}" type="pres">
      <dgm:prSet presAssocID="{3403CC76-4770-4BA9-9C04-7410798C350E}" presName="hierChild6" presStyleCnt="0"/>
      <dgm:spPr/>
    </dgm:pt>
    <dgm:pt modelId="{823918EA-D8EE-4510-923F-B7DFF7740C59}" type="pres">
      <dgm:prSet presAssocID="{3403CC76-4770-4BA9-9C04-7410798C350E}" presName="hierChild7" presStyleCnt="0"/>
      <dgm:spPr/>
    </dgm:pt>
    <dgm:pt modelId="{7B604ABC-5B4E-4F55-83FD-9BBC149E6AE8}" type="pres">
      <dgm:prSet presAssocID="{2C863C6A-45D0-497A-A3AD-28E466B34D33}" presName="hierChild3" presStyleCnt="0"/>
      <dgm:spPr/>
    </dgm:pt>
    <dgm:pt modelId="{D624DAE4-B566-45CC-8EC6-D214FB802B04}" type="pres">
      <dgm:prSet presAssocID="{EA0634C6-1D58-4FCC-92EE-F6B3C7BC0175}" presName="Name111" presStyleLbl="parChTrans1D2" presStyleIdx="1" presStyleCnt="3"/>
      <dgm:spPr/>
    </dgm:pt>
    <dgm:pt modelId="{1EF2B5C8-1994-4238-B44A-3A8C9A1C2CAE}" type="pres">
      <dgm:prSet presAssocID="{AB202BD4-787A-4ED6-A0BB-146E9188E70F}" presName="hierRoot3" presStyleCnt="0">
        <dgm:presLayoutVars>
          <dgm:hierBranch val="init"/>
        </dgm:presLayoutVars>
      </dgm:prSet>
      <dgm:spPr/>
    </dgm:pt>
    <dgm:pt modelId="{2F634D19-C5C7-483F-AA7E-867E870040DC}" type="pres">
      <dgm:prSet presAssocID="{AB202BD4-787A-4ED6-A0BB-146E9188E70F}" presName="rootComposite3" presStyleCnt="0"/>
      <dgm:spPr/>
    </dgm:pt>
    <dgm:pt modelId="{E6F3A33E-C255-46F7-BAD9-AC94903510CE}" type="pres">
      <dgm:prSet presAssocID="{AB202BD4-787A-4ED6-A0BB-146E9188E70F}" presName="rootText3" presStyleLbl="asst1" presStyleIdx="0" presStyleCnt="3" custScaleX="188693" custLinFactNeighborX="2635">
        <dgm:presLayoutVars>
          <dgm:chPref val="3"/>
        </dgm:presLayoutVars>
      </dgm:prSet>
      <dgm:spPr/>
    </dgm:pt>
    <dgm:pt modelId="{F7CF2142-2B60-469C-ADAE-9F8C19C840B0}" type="pres">
      <dgm:prSet presAssocID="{AB202BD4-787A-4ED6-A0BB-146E9188E70F}" presName="rootConnector3" presStyleLbl="asst1" presStyleIdx="0" presStyleCnt="3"/>
      <dgm:spPr/>
    </dgm:pt>
    <dgm:pt modelId="{1F3628D3-82ED-4028-9F25-5AD6420BAA8F}" type="pres">
      <dgm:prSet presAssocID="{AB202BD4-787A-4ED6-A0BB-146E9188E70F}" presName="hierChild6" presStyleCnt="0"/>
      <dgm:spPr/>
    </dgm:pt>
    <dgm:pt modelId="{12E66B94-4BA1-45C9-B770-2CDFAE56273B}" type="pres">
      <dgm:prSet presAssocID="{EF3DDFC7-DE37-484A-8924-AA63E9E7663B}" presName="Name37" presStyleLbl="parChTrans1D3" presStyleIdx="2" presStyleCnt="5"/>
      <dgm:spPr/>
    </dgm:pt>
    <dgm:pt modelId="{A55D7566-C59B-4C54-821D-66539F793D8C}" type="pres">
      <dgm:prSet presAssocID="{E3D373BE-1E3E-4758-8E8E-A71C2FB82D5E}" presName="hierRoot2" presStyleCnt="0">
        <dgm:presLayoutVars>
          <dgm:hierBranch val="init"/>
        </dgm:presLayoutVars>
      </dgm:prSet>
      <dgm:spPr/>
    </dgm:pt>
    <dgm:pt modelId="{10FBE21B-D43F-409D-A7BA-5ECFCF928915}" type="pres">
      <dgm:prSet presAssocID="{E3D373BE-1E3E-4758-8E8E-A71C2FB82D5E}" presName="rootComposite" presStyleCnt="0"/>
      <dgm:spPr/>
    </dgm:pt>
    <dgm:pt modelId="{2C4E48DC-765B-48F3-B857-68CBCC1469E2}" type="pres">
      <dgm:prSet presAssocID="{E3D373BE-1E3E-4758-8E8E-A71C2FB82D5E}" presName="rootText" presStyleLbl="node3" presStyleIdx="0" presStyleCnt="2" custScaleX="152537" custScaleY="135274" custLinFactY="-89015" custLinFactNeighborX="-1210" custLinFactNeighborY="-100000">
        <dgm:presLayoutVars>
          <dgm:chPref val="3"/>
        </dgm:presLayoutVars>
      </dgm:prSet>
      <dgm:spPr/>
    </dgm:pt>
    <dgm:pt modelId="{05612586-EBD0-4B45-A72F-C9D59882E603}" type="pres">
      <dgm:prSet presAssocID="{E3D373BE-1E3E-4758-8E8E-A71C2FB82D5E}" presName="rootConnector" presStyleLbl="node3" presStyleIdx="0" presStyleCnt="2"/>
      <dgm:spPr/>
    </dgm:pt>
    <dgm:pt modelId="{30D9822A-D201-4D88-8EF6-9250995D41F8}" type="pres">
      <dgm:prSet presAssocID="{E3D373BE-1E3E-4758-8E8E-A71C2FB82D5E}" presName="hierChild4" presStyleCnt="0"/>
      <dgm:spPr/>
    </dgm:pt>
    <dgm:pt modelId="{D5FE5938-ADDD-4EB4-9C9C-4F82EA076229}" type="pres">
      <dgm:prSet presAssocID="{E3D373BE-1E3E-4758-8E8E-A71C2FB82D5E}" presName="hierChild5" presStyleCnt="0"/>
      <dgm:spPr/>
    </dgm:pt>
    <dgm:pt modelId="{9F4A929A-7F66-4BA6-93F7-CFA93E9F4EFE}" type="pres">
      <dgm:prSet presAssocID="{AB202BD4-787A-4ED6-A0BB-146E9188E70F}" presName="hierChild7" presStyleCnt="0"/>
      <dgm:spPr/>
    </dgm:pt>
    <dgm:pt modelId="{FE5763DC-FEB9-428C-874D-DBC1562C6EB1}" type="pres">
      <dgm:prSet presAssocID="{DE8447B0-8A71-4FF4-8A4B-B5594B5AB419}" presName="Name111" presStyleLbl="parChTrans1D3" presStyleIdx="3" presStyleCnt="5"/>
      <dgm:spPr/>
    </dgm:pt>
    <dgm:pt modelId="{E90A1D88-4FBF-4BE7-80F6-06079C48C359}" type="pres">
      <dgm:prSet presAssocID="{A3418A2A-F2E1-4CD2-8977-FA511C79B621}" presName="hierRoot3" presStyleCnt="0">
        <dgm:presLayoutVars>
          <dgm:hierBranch val="init"/>
        </dgm:presLayoutVars>
      </dgm:prSet>
      <dgm:spPr/>
    </dgm:pt>
    <dgm:pt modelId="{6F20A4C5-2AA1-47D9-AF60-1406986C0238}" type="pres">
      <dgm:prSet presAssocID="{A3418A2A-F2E1-4CD2-8977-FA511C79B621}" presName="rootComposite3" presStyleCnt="0"/>
      <dgm:spPr/>
    </dgm:pt>
    <dgm:pt modelId="{A784F5BC-023E-4425-A97B-FE7AB85578B9}" type="pres">
      <dgm:prSet presAssocID="{A3418A2A-F2E1-4CD2-8977-FA511C79B621}" presName="rootText3" presStyleLbl="asst1" presStyleIdx="1" presStyleCnt="3" custScaleX="192951" custScaleY="159794">
        <dgm:presLayoutVars>
          <dgm:chPref val="3"/>
        </dgm:presLayoutVars>
      </dgm:prSet>
      <dgm:spPr/>
    </dgm:pt>
    <dgm:pt modelId="{5F190A6A-621B-4AA4-9ECC-10891F6DBD76}" type="pres">
      <dgm:prSet presAssocID="{A3418A2A-F2E1-4CD2-8977-FA511C79B621}" presName="rootConnector3" presStyleLbl="asst1" presStyleIdx="1" presStyleCnt="3"/>
      <dgm:spPr/>
    </dgm:pt>
    <dgm:pt modelId="{F1D273FA-7F96-423D-92FB-199265BC7634}" type="pres">
      <dgm:prSet presAssocID="{A3418A2A-F2E1-4CD2-8977-FA511C79B621}" presName="hierChild6" presStyleCnt="0"/>
      <dgm:spPr/>
    </dgm:pt>
    <dgm:pt modelId="{295D49BD-2BE0-4E0C-851A-EAF05A752287}" type="pres">
      <dgm:prSet presAssocID="{A3418A2A-F2E1-4CD2-8977-FA511C79B621}" presName="hierChild7" presStyleCnt="0"/>
      <dgm:spPr/>
    </dgm:pt>
    <dgm:pt modelId="{C9E0DBA8-5283-426C-9F09-49152A624140}" type="pres">
      <dgm:prSet presAssocID="{4EADF428-4A0F-4A0C-B4F2-9075BB1B789A}" presName="Name111" presStyleLbl="parChTrans1D2" presStyleIdx="2" presStyleCnt="3"/>
      <dgm:spPr/>
    </dgm:pt>
    <dgm:pt modelId="{27588E85-312A-41AE-83EB-62BE37A3CEA9}" type="pres">
      <dgm:prSet presAssocID="{4F89FAD3-D9F0-46D2-BB73-47878B1F2CB9}" presName="hierRoot3" presStyleCnt="0">
        <dgm:presLayoutVars>
          <dgm:hierBranch val="init"/>
        </dgm:presLayoutVars>
      </dgm:prSet>
      <dgm:spPr/>
    </dgm:pt>
    <dgm:pt modelId="{3096453F-5FF0-4B0A-8165-2F88B905AD82}" type="pres">
      <dgm:prSet presAssocID="{4F89FAD3-D9F0-46D2-BB73-47878B1F2CB9}" presName="rootComposite3" presStyleCnt="0"/>
      <dgm:spPr/>
    </dgm:pt>
    <dgm:pt modelId="{2D280E27-126E-44E0-A2BE-76C17AF92B09}" type="pres">
      <dgm:prSet presAssocID="{4F89FAD3-D9F0-46D2-BB73-47878B1F2CB9}" presName="rootText3" presStyleLbl="asst1" presStyleIdx="2" presStyleCnt="3" custScaleX="208422">
        <dgm:presLayoutVars>
          <dgm:chPref val="3"/>
        </dgm:presLayoutVars>
      </dgm:prSet>
      <dgm:spPr/>
    </dgm:pt>
    <dgm:pt modelId="{F8A1A935-CCDB-4AC3-B42A-E72D4209B582}" type="pres">
      <dgm:prSet presAssocID="{4F89FAD3-D9F0-46D2-BB73-47878B1F2CB9}" presName="rootConnector3" presStyleLbl="asst1" presStyleIdx="2" presStyleCnt="3"/>
      <dgm:spPr/>
    </dgm:pt>
    <dgm:pt modelId="{9FC6D053-85D6-48E4-B243-155AADB232B9}" type="pres">
      <dgm:prSet presAssocID="{4F89FAD3-D9F0-46D2-BB73-47878B1F2CB9}" presName="hierChild6" presStyleCnt="0"/>
      <dgm:spPr/>
    </dgm:pt>
    <dgm:pt modelId="{FCC13B95-8FBE-41C5-B40E-97D7B2D59078}" type="pres">
      <dgm:prSet presAssocID="{1ACB9FC0-B845-443B-9243-B6ED13FCCDE8}" presName="Name37" presStyleLbl="parChTrans1D3" presStyleIdx="4" presStyleCnt="5"/>
      <dgm:spPr/>
    </dgm:pt>
    <dgm:pt modelId="{B9CD4EDD-5F21-4842-BA6C-6A975DFCB3CD}" type="pres">
      <dgm:prSet presAssocID="{70E83A80-2555-430C-ABFE-2E1A4D2A60F1}" presName="hierRoot2" presStyleCnt="0">
        <dgm:presLayoutVars>
          <dgm:hierBranch val="init"/>
        </dgm:presLayoutVars>
      </dgm:prSet>
      <dgm:spPr/>
    </dgm:pt>
    <dgm:pt modelId="{9BCBFBA3-A251-4E1F-A4EA-CCED37A79188}" type="pres">
      <dgm:prSet presAssocID="{70E83A80-2555-430C-ABFE-2E1A4D2A60F1}" presName="rootComposite" presStyleCnt="0"/>
      <dgm:spPr/>
    </dgm:pt>
    <dgm:pt modelId="{A103E345-EEF9-408A-99C9-3349B3B66CDC}" type="pres">
      <dgm:prSet presAssocID="{70E83A80-2555-430C-ABFE-2E1A4D2A60F1}" presName="rootText" presStyleLbl="node3" presStyleIdx="1" presStyleCnt="2" custScaleX="160722" custScaleY="162133" custLinFactNeighborX="3" custLinFactNeighborY="15113">
        <dgm:presLayoutVars>
          <dgm:chPref val="3"/>
        </dgm:presLayoutVars>
      </dgm:prSet>
      <dgm:spPr/>
    </dgm:pt>
    <dgm:pt modelId="{5963235D-7624-4D29-95E1-ED91C378CF0B}" type="pres">
      <dgm:prSet presAssocID="{70E83A80-2555-430C-ABFE-2E1A4D2A60F1}" presName="rootConnector" presStyleLbl="node3" presStyleIdx="1" presStyleCnt="2"/>
      <dgm:spPr/>
    </dgm:pt>
    <dgm:pt modelId="{EBDA7D08-C816-4FB0-904B-3812867BB8D2}" type="pres">
      <dgm:prSet presAssocID="{70E83A80-2555-430C-ABFE-2E1A4D2A60F1}" presName="hierChild4" presStyleCnt="0"/>
      <dgm:spPr/>
    </dgm:pt>
    <dgm:pt modelId="{DBE3DCF7-A013-4E18-9E16-A79887D9EA3F}" type="pres">
      <dgm:prSet presAssocID="{45C53030-7B6A-436E-9F40-DC2C8686AC47}" presName="Name37" presStyleLbl="parChTrans1D4" presStyleIdx="2" presStyleCnt="3"/>
      <dgm:spPr/>
    </dgm:pt>
    <dgm:pt modelId="{1389B322-950F-46F1-9253-54812C8282A2}" type="pres">
      <dgm:prSet presAssocID="{79E78916-A149-4B10-93ED-D672C9FC126B}" presName="hierRoot2" presStyleCnt="0">
        <dgm:presLayoutVars>
          <dgm:hierBranch val="init"/>
        </dgm:presLayoutVars>
      </dgm:prSet>
      <dgm:spPr/>
    </dgm:pt>
    <dgm:pt modelId="{F1EF4406-C230-47CE-9933-319B297AD34A}" type="pres">
      <dgm:prSet presAssocID="{79E78916-A149-4B10-93ED-D672C9FC126B}" presName="rootComposite" presStyleCnt="0"/>
      <dgm:spPr/>
    </dgm:pt>
    <dgm:pt modelId="{A1B73435-CC4A-474F-AD4A-F59F4E93432A}" type="pres">
      <dgm:prSet presAssocID="{79E78916-A149-4B10-93ED-D672C9FC126B}" presName="rootText" presStyleLbl="node4" presStyleIdx="1" presStyleCnt="2" custScaleX="252813" custScaleY="143047" custLinFactNeighborX="30794" custLinFactNeighborY="5279">
        <dgm:presLayoutVars>
          <dgm:chPref val="3"/>
        </dgm:presLayoutVars>
      </dgm:prSet>
      <dgm:spPr/>
    </dgm:pt>
    <dgm:pt modelId="{A37F0B96-5683-4B3D-A66E-22C710BF1F87}" type="pres">
      <dgm:prSet presAssocID="{79E78916-A149-4B10-93ED-D672C9FC126B}" presName="rootConnector" presStyleLbl="node4" presStyleIdx="1" presStyleCnt="2"/>
      <dgm:spPr/>
    </dgm:pt>
    <dgm:pt modelId="{C2C62A04-A9BD-460F-B522-D971520DA4C3}" type="pres">
      <dgm:prSet presAssocID="{79E78916-A149-4B10-93ED-D672C9FC126B}" presName="hierChild4" presStyleCnt="0"/>
      <dgm:spPr/>
    </dgm:pt>
    <dgm:pt modelId="{D4FB5AE7-6231-4668-B89E-AF9D300C7DFF}" type="pres">
      <dgm:prSet presAssocID="{79E78916-A149-4B10-93ED-D672C9FC126B}" presName="hierChild5" presStyleCnt="0"/>
      <dgm:spPr/>
    </dgm:pt>
    <dgm:pt modelId="{C23AEBFC-7F38-400C-AE00-D7B95964AF4C}" type="pres">
      <dgm:prSet presAssocID="{70E83A80-2555-430C-ABFE-2E1A4D2A60F1}" presName="hierChild5" presStyleCnt="0"/>
      <dgm:spPr/>
    </dgm:pt>
    <dgm:pt modelId="{1068831C-8EA4-438F-9386-6CEA8500E007}" type="pres">
      <dgm:prSet presAssocID="{4F89FAD3-D9F0-46D2-BB73-47878B1F2CB9}" presName="hierChild7" presStyleCnt="0"/>
      <dgm:spPr/>
    </dgm:pt>
  </dgm:ptLst>
  <dgm:cxnLst>
    <dgm:cxn modelId="{3362A801-DBBA-4623-9180-E3EA7BFBC840}" type="presOf" srcId="{AB202BD4-787A-4ED6-A0BB-146E9188E70F}" destId="{E6F3A33E-C255-46F7-BAD9-AC94903510CE}" srcOrd="0" destOrd="0" presId="urn:microsoft.com/office/officeart/2005/8/layout/orgChart1"/>
    <dgm:cxn modelId="{35EC8B02-8FFE-4E6F-B66A-2F95F0B97C1D}" type="presOf" srcId="{E3D373BE-1E3E-4758-8E8E-A71C2FB82D5E}" destId="{2C4E48DC-765B-48F3-B857-68CBCC1469E2}" srcOrd="0" destOrd="0" presId="urn:microsoft.com/office/officeart/2005/8/layout/orgChart1"/>
    <dgm:cxn modelId="{5AA9F903-FD81-4033-A3CD-55F8C467EB42}" type="presOf" srcId="{70E83A80-2555-430C-ABFE-2E1A4D2A60F1}" destId="{A103E345-EEF9-408A-99C9-3349B3B66CDC}" srcOrd="0" destOrd="0" presId="urn:microsoft.com/office/officeart/2005/8/layout/orgChart1"/>
    <dgm:cxn modelId="{15A49E11-F204-4766-8D73-A919834D5782}" type="presOf" srcId="{79E78916-A149-4B10-93ED-D672C9FC126B}" destId="{A37F0B96-5683-4B3D-A66E-22C710BF1F87}" srcOrd="1" destOrd="0" presId="urn:microsoft.com/office/officeart/2005/8/layout/orgChart1"/>
    <dgm:cxn modelId="{6B881421-9AFC-41EB-BD3A-9A6E8D30E5C0}" type="presOf" srcId="{963F904D-97ED-4962-8ECB-F3D1BE64B0B1}" destId="{CA7601FF-CCBC-4B5F-8078-F8BC3699B18D}" srcOrd="1" destOrd="0" presId="urn:microsoft.com/office/officeart/2005/8/layout/orgChart1"/>
    <dgm:cxn modelId="{453F9122-B0BE-4B81-A660-93D6D4B5B335}" type="presOf" srcId="{DD16B75C-AEFD-4F43-8471-D02ADFBE02E2}" destId="{06980687-323D-45BB-8A91-02B08E3AFA88}" srcOrd="0" destOrd="0" presId="urn:microsoft.com/office/officeart/2005/8/layout/orgChart1"/>
    <dgm:cxn modelId="{D080E92B-32B1-4775-B848-3FCEBF84B2DA}" type="presOf" srcId="{DE8447B0-8A71-4FF4-8A4B-B5594B5AB419}" destId="{FE5763DC-FEB9-428C-874D-DBC1562C6EB1}" srcOrd="0" destOrd="0" presId="urn:microsoft.com/office/officeart/2005/8/layout/orgChart1"/>
    <dgm:cxn modelId="{2D99BB2C-BD53-42D5-ACB1-1D9300AAC759}" srcId="{2C863C6A-45D0-497A-A3AD-28E466B34D33}" destId="{AB202BD4-787A-4ED6-A0BB-146E9188E70F}" srcOrd="0" destOrd="0" parTransId="{EA0634C6-1D58-4FCC-92EE-F6B3C7BC0175}" sibTransId="{4C7888C8-DDAE-4DFA-BE61-41F4DFAFF839}"/>
    <dgm:cxn modelId="{8000B92D-A369-45A5-86F9-81907CD0D112}" type="presOf" srcId="{C9B6157B-1E6C-45B9-9D3C-F48C5CAAAF98}" destId="{5B878BA2-A5BD-4AB2-8095-903CA8C60264}" srcOrd="0" destOrd="0" presId="urn:microsoft.com/office/officeart/2005/8/layout/orgChart1"/>
    <dgm:cxn modelId="{0EF82531-DD4C-4E1E-A00B-C4D9F7C367BD}" srcId="{00E1DF03-77F0-4551-9B34-8D04730062C1}" destId="{3403CC76-4770-4BA9-9C04-7410798C350E}" srcOrd="1" destOrd="0" parTransId="{4BFD46B1-EE18-43FD-BAA7-A510D3163F38}" sibTransId="{85808691-1ED8-4A13-936C-765FB2EC382C}"/>
    <dgm:cxn modelId="{6FEC3B3F-6DCC-4D59-B1B9-89C0B6077D98}" type="presOf" srcId="{4F89FAD3-D9F0-46D2-BB73-47878B1F2CB9}" destId="{F8A1A935-CCDB-4AC3-B42A-E72D4209B582}" srcOrd="1" destOrd="0" presId="urn:microsoft.com/office/officeart/2005/8/layout/orgChart1"/>
    <dgm:cxn modelId="{84B5EE5C-8FAC-4B89-93CF-0467AB38270D}" srcId="{2F51D5E0-63F1-4036-93CB-D6979E86452E}" destId="{00E1DF03-77F0-4551-9B34-8D04730062C1}" srcOrd="1" destOrd="0" parTransId="{0284ACD0-08C8-47A8-9BB9-1697D366B227}" sibTransId="{F51695EB-1FC8-42BA-B390-CC0CCEA13C1E}"/>
    <dgm:cxn modelId="{8CFB1F42-C84A-4BC1-B5B4-208EEF3E773A}" type="presOf" srcId="{2F51D5E0-63F1-4036-93CB-D6979E86452E}" destId="{A35FEE8E-1FFF-43B0-91C0-A280B2AD2A8E}" srcOrd="1" destOrd="0" presId="urn:microsoft.com/office/officeart/2005/8/layout/orgChart1"/>
    <dgm:cxn modelId="{00B99563-7F53-49C6-9F59-B59B4F5516BA}" type="presOf" srcId="{1ACB9FC0-B845-443B-9243-B6ED13FCCDE8}" destId="{FCC13B95-8FBE-41C5-B40E-97D7B2D59078}" srcOrd="0" destOrd="0" presId="urn:microsoft.com/office/officeart/2005/8/layout/orgChart1"/>
    <dgm:cxn modelId="{0761C54A-1483-44CC-8AC0-8C72F4270882}" type="presOf" srcId="{00E1DF03-77F0-4551-9B34-8D04730062C1}" destId="{4E2DD30D-B66C-40B3-B8CB-73ADF600DD16}" srcOrd="1" destOrd="0" presId="urn:microsoft.com/office/officeart/2005/8/layout/orgChart1"/>
    <dgm:cxn modelId="{A0A4334C-13D5-47AF-8057-0592E4BE00E3}" type="presOf" srcId="{0284ACD0-08C8-47A8-9BB9-1697D366B227}" destId="{142FED53-C4A6-455F-B6D3-4B33C2A7F337}" srcOrd="0" destOrd="0" presId="urn:microsoft.com/office/officeart/2005/8/layout/orgChart1"/>
    <dgm:cxn modelId="{6F6B3F6C-B5B3-40EA-A4C8-4783FFAC1176}" type="presOf" srcId="{70E83A80-2555-430C-ABFE-2E1A4D2A60F1}" destId="{5963235D-7624-4D29-95E1-ED91C378CF0B}" srcOrd="1" destOrd="0" presId="urn:microsoft.com/office/officeart/2005/8/layout/orgChart1"/>
    <dgm:cxn modelId="{1B99B670-C1E2-48CA-9791-C1A033E81EB3}" type="presOf" srcId="{A3418A2A-F2E1-4CD2-8977-FA511C79B621}" destId="{A784F5BC-023E-4425-A97B-FE7AB85578B9}" srcOrd="0" destOrd="0" presId="urn:microsoft.com/office/officeart/2005/8/layout/orgChart1"/>
    <dgm:cxn modelId="{00AB8E54-F43B-4635-858D-751E75CF1055}" type="presOf" srcId="{4EADF428-4A0F-4A0C-B4F2-9075BB1B789A}" destId="{C9E0DBA8-5283-426C-9F09-49152A624140}" srcOrd="0" destOrd="0" presId="urn:microsoft.com/office/officeart/2005/8/layout/orgChart1"/>
    <dgm:cxn modelId="{CB8DD674-E4F9-43D7-9758-6BCC3B84ABF3}" type="presOf" srcId="{2C863C6A-45D0-497A-A3AD-28E466B34D33}" destId="{A05C6B25-8AE3-4DD6-8B94-A4052CF077F4}" srcOrd="1" destOrd="0" presId="urn:microsoft.com/office/officeart/2005/8/layout/orgChart1"/>
    <dgm:cxn modelId="{6AC74276-7F1D-4722-871B-BA278D38E37F}" type="presOf" srcId="{79E78916-A149-4B10-93ED-D672C9FC126B}" destId="{A1B73435-CC4A-474F-AD4A-F59F4E93432A}" srcOrd="0" destOrd="0" presId="urn:microsoft.com/office/officeart/2005/8/layout/orgChart1"/>
    <dgm:cxn modelId="{4D9E165A-BFBF-4583-9E6E-703FCFA4D18C}" type="presOf" srcId="{00E1DF03-77F0-4551-9B34-8D04730062C1}" destId="{179A6004-73D0-43AE-87E2-0B51A4212625}" srcOrd="0" destOrd="0" presId="urn:microsoft.com/office/officeart/2005/8/layout/orgChart1"/>
    <dgm:cxn modelId="{4950727B-54E4-4EA7-A1E7-E99BFAC0A3C8}" type="presOf" srcId="{2F51D5E0-63F1-4036-93CB-D6979E86452E}" destId="{37EB5F7A-44AF-416D-958B-CC8A68B36A9E}" srcOrd="0" destOrd="0" presId="urn:microsoft.com/office/officeart/2005/8/layout/orgChart1"/>
    <dgm:cxn modelId="{0070BD7B-8713-46FE-A472-046C32E412EA}" type="presOf" srcId="{963F904D-97ED-4962-8ECB-F3D1BE64B0B1}" destId="{837C6DE1-0156-4BD0-AA6A-97063D96F1DB}" srcOrd="0" destOrd="0" presId="urn:microsoft.com/office/officeart/2005/8/layout/orgChart1"/>
    <dgm:cxn modelId="{81C4717D-B918-48BC-AE1F-2D5475F32147}" srcId="{00E1DF03-77F0-4551-9B34-8D04730062C1}" destId="{963F904D-97ED-4962-8ECB-F3D1BE64B0B1}" srcOrd="0" destOrd="0" parTransId="{61C9954C-11AA-4268-B03A-2E11C6D0B1BB}" sibTransId="{3E9EC7D2-8C51-4579-9879-28C7939FDFF3}"/>
    <dgm:cxn modelId="{6CEC527E-88C8-4DF9-A12A-9E07308239B8}" srcId="{AB202BD4-787A-4ED6-A0BB-146E9188E70F}" destId="{E3D373BE-1E3E-4758-8E8E-A71C2FB82D5E}" srcOrd="0" destOrd="0" parTransId="{EF3DDFC7-DE37-484A-8924-AA63E9E7663B}" sibTransId="{89876184-AE02-4A2A-AFBA-B10AD6EB50FD}"/>
    <dgm:cxn modelId="{50C4E484-E128-4747-A644-397AC8F31210}" type="presOf" srcId="{3B12F95D-4157-41C6-B601-56582EF8E5C3}" destId="{2FAF476A-22B1-4D71-A369-46D78786D9BD}" srcOrd="0" destOrd="0" presId="urn:microsoft.com/office/officeart/2005/8/layout/orgChart1"/>
    <dgm:cxn modelId="{5786C986-DEC8-4E19-93AF-123D1DAEC123}" type="presOf" srcId="{4F89FAD3-D9F0-46D2-BB73-47878B1F2CB9}" destId="{2D280E27-126E-44E0-A2BE-76C17AF92B09}" srcOrd="0" destOrd="0" presId="urn:microsoft.com/office/officeart/2005/8/layout/orgChart1"/>
    <dgm:cxn modelId="{D7F8A58B-2908-4A5B-BD91-FB0726963497}" type="presOf" srcId="{3403CC76-4770-4BA9-9C04-7410798C350E}" destId="{C49A870A-F540-4B26-AAA3-4C6DF009FC82}" srcOrd="0" destOrd="0" presId="urn:microsoft.com/office/officeart/2005/8/layout/orgChart1"/>
    <dgm:cxn modelId="{F2C82C98-7B97-4575-8DC4-94A0DFAFFC4A}" srcId="{70E83A80-2555-430C-ABFE-2E1A4D2A60F1}" destId="{79E78916-A149-4B10-93ED-D672C9FC126B}" srcOrd="0" destOrd="0" parTransId="{45C53030-7B6A-436E-9F40-DC2C8686AC47}" sibTransId="{7AE03820-E08F-4CC7-8B61-56D9A5661ABE}"/>
    <dgm:cxn modelId="{98B7FB98-D143-4874-A5E6-4E73799A6653}" type="presOf" srcId="{AB202BD4-787A-4ED6-A0BB-146E9188E70F}" destId="{F7CF2142-2B60-469C-ADAE-9F8C19C840B0}" srcOrd="1" destOrd="0" presId="urn:microsoft.com/office/officeart/2005/8/layout/orgChart1"/>
    <dgm:cxn modelId="{6DC0549A-BFDA-4F7F-87C9-52464C2F4165}" srcId="{4358D3B4-DD9A-447F-AD16-0E26BB936513}" destId="{2C863C6A-45D0-497A-A3AD-28E466B34D33}" srcOrd="0" destOrd="0" parTransId="{0F487832-F33F-4ACC-A066-09854147D024}" sibTransId="{E578B807-EF13-4840-A457-4C10ADB14F4B}"/>
    <dgm:cxn modelId="{A453989E-0C87-485A-B8FB-1E17087916DB}" type="presOf" srcId="{EA0634C6-1D58-4FCC-92EE-F6B3C7BC0175}" destId="{D624DAE4-B566-45CC-8EC6-D214FB802B04}" srcOrd="0" destOrd="0" presId="urn:microsoft.com/office/officeart/2005/8/layout/orgChart1"/>
    <dgm:cxn modelId="{CC61EDAC-7903-4BFB-A410-7CCAED63B00E}" type="presOf" srcId="{E3D373BE-1E3E-4758-8E8E-A71C2FB82D5E}" destId="{05612586-EBD0-4B45-A72F-C9D59882E603}" srcOrd="1" destOrd="0" presId="urn:microsoft.com/office/officeart/2005/8/layout/orgChart1"/>
    <dgm:cxn modelId="{EA4C7DB2-470E-45DA-B751-86F956F48797}" type="presOf" srcId="{3403CC76-4770-4BA9-9C04-7410798C350E}" destId="{4A32B29A-B2C0-4F09-9E3F-D5CAB018D52E}" srcOrd="1" destOrd="0" presId="urn:microsoft.com/office/officeart/2005/8/layout/orgChart1"/>
    <dgm:cxn modelId="{B4392AB8-EBA4-4CDC-9474-DC8BCE41E055}" type="presOf" srcId="{45C53030-7B6A-436E-9F40-DC2C8686AC47}" destId="{DBE3DCF7-A013-4E18-9E16-A79887D9EA3F}" srcOrd="0" destOrd="0" presId="urn:microsoft.com/office/officeart/2005/8/layout/orgChart1"/>
    <dgm:cxn modelId="{B95918C1-34E3-4227-9C18-64576A388C20}" type="presOf" srcId="{4BFD46B1-EE18-43FD-BAA7-A510D3163F38}" destId="{758E2F7A-4BAF-4992-87CD-92BA3CE2D220}" srcOrd="0" destOrd="0" presId="urn:microsoft.com/office/officeart/2005/8/layout/orgChart1"/>
    <dgm:cxn modelId="{CC6FF2C3-0A04-4E81-A964-547F078D18FC}" type="presOf" srcId="{A3418A2A-F2E1-4CD2-8977-FA511C79B621}" destId="{5F190A6A-621B-4AA4-9ECC-10891F6DBD76}" srcOrd="1" destOrd="0" presId="urn:microsoft.com/office/officeart/2005/8/layout/orgChart1"/>
    <dgm:cxn modelId="{070FA0C5-7477-4257-BE54-E4B56A9337EA}" type="presOf" srcId="{4358D3B4-DD9A-447F-AD16-0E26BB936513}" destId="{95CA6B0A-9378-4245-824C-C146B6740E9F}" srcOrd="0" destOrd="0" presId="urn:microsoft.com/office/officeart/2005/8/layout/orgChart1"/>
    <dgm:cxn modelId="{A70769C6-394B-4E8B-AA68-F6B03C3C1F28}" type="presOf" srcId="{2C863C6A-45D0-497A-A3AD-28E466B34D33}" destId="{7EC62C7E-F1C5-4A12-93FD-2D5420E40F42}" srcOrd="0" destOrd="0" presId="urn:microsoft.com/office/officeart/2005/8/layout/orgChart1"/>
    <dgm:cxn modelId="{45DCB0D1-467B-4BAD-8BEF-37FD800E0E54}" type="presOf" srcId="{C9B6157B-1E6C-45B9-9D3C-F48C5CAAAF98}" destId="{F6530B7F-654A-46DC-A99C-7F296E124BB1}" srcOrd="1" destOrd="0" presId="urn:microsoft.com/office/officeart/2005/8/layout/orgChart1"/>
    <dgm:cxn modelId="{233F24D9-DC2B-480F-90FC-02C969D8613A}" type="presOf" srcId="{61C9954C-11AA-4268-B03A-2E11C6D0B1BB}" destId="{1B4A056E-2482-4AF8-BA47-858AC63E9568}" srcOrd="0" destOrd="0" presId="urn:microsoft.com/office/officeart/2005/8/layout/orgChart1"/>
    <dgm:cxn modelId="{8FDCB2E3-7272-4A65-993E-DDD4590FFB8A}" type="presOf" srcId="{EF3DDFC7-DE37-484A-8924-AA63E9E7663B}" destId="{12E66B94-4BA1-45C9-B770-2CDFAE56273B}" srcOrd="0" destOrd="0" presId="urn:microsoft.com/office/officeart/2005/8/layout/orgChart1"/>
    <dgm:cxn modelId="{3F412BEA-F90C-41C2-B6C5-BF309707AA0F}" srcId="{AB202BD4-787A-4ED6-A0BB-146E9188E70F}" destId="{A3418A2A-F2E1-4CD2-8977-FA511C79B621}" srcOrd="1" destOrd="0" parTransId="{DE8447B0-8A71-4FF4-8A4B-B5594B5AB419}" sibTransId="{D5AA73D5-C67B-407A-9CE6-1969F3E194EA}"/>
    <dgm:cxn modelId="{C4953DEE-4607-4F38-90E9-257D979AF818}" srcId="{2C863C6A-45D0-497A-A3AD-28E466B34D33}" destId="{4F89FAD3-D9F0-46D2-BB73-47878B1F2CB9}" srcOrd="2" destOrd="0" parTransId="{4EADF428-4A0F-4A0C-B4F2-9075BB1B789A}" sibTransId="{5C0ED067-B26E-45E2-B14F-2206BC56FE18}"/>
    <dgm:cxn modelId="{0E7D1FF3-8826-4AA7-AA53-84DC2328B34D}" srcId="{2F51D5E0-63F1-4036-93CB-D6979E86452E}" destId="{C9B6157B-1E6C-45B9-9D3C-F48C5CAAAF98}" srcOrd="0" destOrd="0" parTransId="{3B12F95D-4157-41C6-B601-56582EF8E5C3}" sibTransId="{647CF360-EFB6-4726-8CDF-352BDC68B619}"/>
    <dgm:cxn modelId="{2E0FB0F3-2428-42F5-9321-4CE15B7B875C}" srcId="{2C863C6A-45D0-497A-A3AD-28E466B34D33}" destId="{2F51D5E0-63F1-4036-93CB-D6979E86452E}" srcOrd="1" destOrd="0" parTransId="{DD16B75C-AEFD-4F43-8471-D02ADFBE02E2}" sibTransId="{40B841E9-2E2F-4991-997B-06B1BFECAD14}"/>
    <dgm:cxn modelId="{B70E0FFA-81AC-4A89-8624-64C16E3818CC}" srcId="{4F89FAD3-D9F0-46D2-BB73-47878B1F2CB9}" destId="{70E83A80-2555-430C-ABFE-2E1A4D2A60F1}" srcOrd="0" destOrd="0" parTransId="{1ACB9FC0-B845-443B-9243-B6ED13FCCDE8}" sibTransId="{CC638EE3-CC50-43B6-BCB4-B501F3B17A8F}"/>
    <dgm:cxn modelId="{BEC88A69-E7FC-4520-BBEF-04E3E8959C4D}" type="presParOf" srcId="{95CA6B0A-9378-4245-824C-C146B6740E9F}" destId="{BAF8B649-6A15-45FC-9840-A684A437A216}" srcOrd="0" destOrd="0" presId="urn:microsoft.com/office/officeart/2005/8/layout/orgChart1"/>
    <dgm:cxn modelId="{188E8F02-7308-4FF2-A452-C3FDE0960078}" type="presParOf" srcId="{BAF8B649-6A15-45FC-9840-A684A437A216}" destId="{17ACD365-EBF8-4E08-BC5D-6A48E4F6C753}" srcOrd="0" destOrd="0" presId="urn:microsoft.com/office/officeart/2005/8/layout/orgChart1"/>
    <dgm:cxn modelId="{431A21C2-5CAE-4900-ADB9-733947510D82}" type="presParOf" srcId="{17ACD365-EBF8-4E08-BC5D-6A48E4F6C753}" destId="{7EC62C7E-F1C5-4A12-93FD-2D5420E40F42}" srcOrd="0" destOrd="0" presId="urn:microsoft.com/office/officeart/2005/8/layout/orgChart1"/>
    <dgm:cxn modelId="{82E9D597-34F9-4A53-BB02-CEBD6BC9432C}" type="presParOf" srcId="{17ACD365-EBF8-4E08-BC5D-6A48E4F6C753}" destId="{A05C6B25-8AE3-4DD6-8B94-A4052CF077F4}" srcOrd="1" destOrd="0" presId="urn:microsoft.com/office/officeart/2005/8/layout/orgChart1"/>
    <dgm:cxn modelId="{CCD0D3EE-55EA-4635-8425-60F64FE51E14}" type="presParOf" srcId="{BAF8B649-6A15-45FC-9840-A684A437A216}" destId="{F3EB5909-865B-4F9E-983A-29D1F4821813}" srcOrd="1" destOrd="0" presId="urn:microsoft.com/office/officeart/2005/8/layout/orgChart1"/>
    <dgm:cxn modelId="{785D2506-28B7-461B-80EA-03632F35F6B5}" type="presParOf" srcId="{F3EB5909-865B-4F9E-983A-29D1F4821813}" destId="{06980687-323D-45BB-8A91-02B08E3AFA88}" srcOrd="0" destOrd="0" presId="urn:microsoft.com/office/officeart/2005/8/layout/orgChart1"/>
    <dgm:cxn modelId="{51FC062E-8686-41B4-9E49-A6E9805E1E53}" type="presParOf" srcId="{F3EB5909-865B-4F9E-983A-29D1F4821813}" destId="{65AE7E0F-AD78-46FB-BCAF-3776F20B59AF}" srcOrd="1" destOrd="0" presId="urn:microsoft.com/office/officeart/2005/8/layout/orgChart1"/>
    <dgm:cxn modelId="{80591282-8975-45D8-B551-EC056EE16D5F}" type="presParOf" srcId="{65AE7E0F-AD78-46FB-BCAF-3776F20B59AF}" destId="{BE41691C-652B-490C-9459-B2DDEB8D2BC9}" srcOrd="0" destOrd="0" presId="urn:microsoft.com/office/officeart/2005/8/layout/orgChart1"/>
    <dgm:cxn modelId="{FF807B11-5388-4C56-AFC3-33A252E6F657}" type="presParOf" srcId="{BE41691C-652B-490C-9459-B2DDEB8D2BC9}" destId="{37EB5F7A-44AF-416D-958B-CC8A68B36A9E}" srcOrd="0" destOrd="0" presId="urn:microsoft.com/office/officeart/2005/8/layout/orgChart1"/>
    <dgm:cxn modelId="{360569F6-44E7-4A9C-8F2C-856BD93C0B36}" type="presParOf" srcId="{BE41691C-652B-490C-9459-B2DDEB8D2BC9}" destId="{A35FEE8E-1FFF-43B0-91C0-A280B2AD2A8E}" srcOrd="1" destOrd="0" presId="urn:microsoft.com/office/officeart/2005/8/layout/orgChart1"/>
    <dgm:cxn modelId="{B0ED9BFA-6637-42E4-B423-4B698BB6886B}" type="presParOf" srcId="{65AE7E0F-AD78-46FB-BCAF-3776F20B59AF}" destId="{6C436CD2-2AE2-4665-853B-6A18CF17D436}" srcOrd="1" destOrd="0" presId="urn:microsoft.com/office/officeart/2005/8/layout/orgChart1"/>
    <dgm:cxn modelId="{C63159DB-ADB6-4D36-9FDF-03CB0A06BA48}" type="presParOf" srcId="{65AE7E0F-AD78-46FB-BCAF-3776F20B59AF}" destId="{B8ED85F3-06CB-487D-97FB-1607BD33E93B}" srcOrd="2" destOrd="0" presId="urn:microsoft.com/office/officeart/2005/8/layout/orgChart1"/>
    <dgm:cxn modelId="{6CE2B1D5-6B8F-4315-BA31-176583B5F605}" type="presParOf" srcId="{B8ED85F3-06CB-487D-97FB-1607BD33E93B}" destId="{2FAF476A-22B1-4D71-A369-46D78786D9BD}" srcOrd="0" destOrd="0" presId="urn:microsoft.com/office/officeart/2005/8/layout/orgChart1"/>
    <dgm:cxn modelId="{B993644A-4F39-4E59-8434-14FC75D6AA00}" type="presParOf" srcId="{B8ED85F3-06CB-487D-97FB-1607BD33E93B}" destId="{66C3E233-A8D5-4E62-951D-23FDC271A01C}" srcOrd="1" destOrd="0" presId="urn:microsoft.com/office/officeart/2005/8/layout/orgChart1"/>
    <dgm:cxn modelId="{7FBE0864-9A7B-4EE5-A913-2E0105D4545F}" type="presParOf" srcId="{66C3E233-A8D5-4E62-951D-23FDC271A01C}" destId="{595FEA1A-9896-48F6-80DA-D2E59FFEB865}" srcOrd="0" destOrd="0" presId="urn:microsoft.com/office/officeart/2005/8/layout/orgChart1"/>
    <dgm:cxn modelId="{B4DA6E46-BFA4-4F67-9556-5E59360221C1}" type="presParOf" srcId="{595FEA1A-9896-48F6-80DA-D2E59FFEB865}" destId="{5B878BA2-A5BD-4AB2-8095-903CA8C60264}" srcOrd="0" destOrd="0" presId="urn:microsoft.com/office/officeart/2005/8/layout/orgChart1"/>
    <dgm:cxn modelId="{5A5FF908-C015-4120-8AF6-AA526BA01DF0}" type="presParOf" srcId="{595FEA1A-9896-48F6-80DA-D2E59FFEB865}" destId="{F6530B7F-654A-46DC-A99C-7F296E124BB1}" srcOrd="1" destOrd="0" presId="urn:microsoft.com/office/officeart/2005/8/layout/orgChart1"/>
    <dgm:cxn modelId="{9BB53230-5E2B-4151-AA6A-A618ECBC3650}" type="presParOf" srcId="{66C3E233-A8D5-4E62-951D-23FDC271A01C}" destId="{F7D44755-8575-42B9-AF00-E24EDA9F1FC5}" srcOrd="1" destOrd="0" presId="urn:microsoft.com/office/officeart/2005/8/layout/orgChart1"/>
    <dgm:cxn modelId="{3406E128-5507-4390-81B1-A1814C2C24B9}" type="presParOf" srcId="{66C3E233-A8D5-4E62-951D-23FDC271A01C}" destId="{6E3AE414-07D2-4102-9FC8-60FA5C2F6316}" srcOrd="2" destOrd="0" presId="urn:microsoft.com/office/officeart/2005/8/layout/orgChart1"/>
    <dgm:cxn modelId="{9A1D02B7-0ABF-4975-8F4D-BDA94427F469}" type="presParOf" srcId="{B8ED85F3-06CB-487D-97FB-1607BD33E93B}" destId="{142FED53-C4A6-455F-B6D3-4B33C2A7F337}" srcOrd="2" destOrd="0" presId="urn:microsoft.com/office/officeart/2005/8/layout/orgChart1"/>
    <dgm:cxn modelId="{A2D9E516-C83C-4477-8FD1-DF7B9ED3F15E}" type="presParOf" srcId="{B8ED85F3-06CB-487D-97FB-1607BD33E93B}" destId="{91CAEF5D-859B-4CB9-83BC-E0F9F92AFAC9}" srcOrd="3" destOrd="0" presId="urn:microsoft.com/office/officeart/2005/8/layout/orgChart1"/>
    <dgm:cxn modelId="{EBD2BD96-E2EB-4F5A-9E43-69C0E1EC2E09}" type="presParOf" srcId="{91CAEF5D-859B-4CB9-83BC-E0F9F92AFAC9}" destId="{62A478F3-E243-4635-AA03-1FA4561339DF}" srcOrd="0" destOrd="0" presId="urn:microsoft.com/office/officeart/2005/8/layout/orgChart1"/>
    <dgm:cxn modelId="{C1DC2D1C-8868-466F-A7D8-B3B5071962EB}" type="presParOf" srcId="{62A478F3-E243-4635-AA03-1FA4561339DF}" destId="{179A6004-73D0-43AE-87E2-0B51A4212625}" srcOrd="0" destOrd="0" presId="urn:microsoft.com/office/officeart/2005/8/layout/orgChart1"/>
    <dgm:cxn modelId="{47A0EC2D-6935-4E58-942C-7BEDD278EF0E}" type="presParOf" srcId="{62A478F3-E243-4635-AA03-1FA4561339DF}" destId="{4E2DD30D-B66C-40B3-B8CB-73ADF600DD16}" srcOrd="1" destOrd="0" presId="urn:microsoft.com/office/officeart/2005/8/layout/orgChart1"/>
    <dgm:cxn modelId="{A0F7F548-763E-49F7-B444-0061013307B0}" type="presParOf" srcId="{91CAEF5D-859B-4CB9-83BC-E0F9F92AFAC9}" destId="{D56CDE51-72C5-4AB4-B896-237DF65F1960}" srcOrd="1" destOrd="0" presId="urn:microsoft.com/office/officeart/2005/8/layout/orgChart1"/>
    <dgm:cxn modelId="{CFEE94FD-1795-480C-8B92-75223E4C0285}" type="presParOf" srcId="{D56CDE51-72C5-4AB4-B896-237DF65F1960}" destId="{1B4A056E-2482-4AF8-BA47-858AC63E9568}" srcOrd="0" destOrd="0" presId="urn:microsoft.com/office/officeart/2005/8/layout/orgChart1"/>
    <dgm:cxn modelId="{6EDE5619-83C5-4A45-8409-9996E233E7E5}" type="presParOf" srcId="{D56CDE51-72C5-4AB4-B896-237DF65F1960}" destId="{2F67005F-8663-4A9A-9B25-DD91B98D9CEB}" srcOrd="1" destOrd="0" presId="urn:microsoft.com/office/officeart/2005/8/layout/orgChart1"/>
    <dgm:cxn modelId="{90A64DD0-95EE-4350-8BC1-F13E0B390841}" type="presParOf" srcId="{2F67005F-8663-4A9A-9B25-DD91B98D9CEB}" destId="{A107836B-F866-4A86-ADBC-A1133F204B40}" srcOrd="0" destOrd="0" presId="urn:microsoft.com/office/officeart/2005/8/layout/orgChart1"/>
    <dgm:cxn modelId="{3C1D8472-7C3B-4D59-8A0B-C81C5F8AA01D}" type="presParOf" srcId="{A107836B-F866-4A86-ADBC-A1133F204B40}" destId="{837C6DE1-0156-4BD0-AA6A-97063D96F1DB}" srcOrd="0" destOrd="0" presId="urn:microsoft.com/office/officeart/2005/8/layout/orgChart1"/>
    <dgm:cxn modelId="{BDA84529-E149-47AD-BADC-69AB01BD7BFB}" type="presParOf" srcId="{A107836B-F866-4A86-ADBC-A1133F204B40}" destId="{CA7601FF-CCBC-4B5F-8078-F8BC3699B18D}" srcOrd="1" destOrd="0" presId="urn:microsoft.com/office/officeart/2005/8/layout/orgChart1"/>
    <dgm:cxn modelId="{7C65112A-FEC7-42A0-AA97-E38744F03A76}" type="presParOf" srcId="{2F67005F-8663-4A9A-9B25-DD91B98D9CEB}" destId="{933885E0-665F-4E04-AB77-B82ADD495825}" srcOrd="1" destOrd="0" presId="urn:microsoft.com/office/officeart/2005/8/layout/orgChart1"/>
    <dgm:cxn modelId="{8363D5E6-097F-4F63-910F-48899D057D5C}" type="presParOf" srcId="{2F67005F-8663-4A9A-9B25-DD91B98D9CEB}" destId="{0FBD8697-4A46-4752-920C-DDFAF973BFF6}" srcOrd="2" destOrd="0" presId="urn:microsoft.com/office/officeart/2005/8/layout/orgChart1"/>
    <dgm:cxn modelId="{B38D73FD-91C9-4384-B82D-49F17EF8A9FE}" type="presParOf" srcId="{91CAEF5D-859B-4CB9-83BC-E0F9F92AFAC9}" destId="{5784E84D-6CA0-4F44-8B90-357205273B2B}" srcOrd="2" destOrd="0" presId="urn:microsoft.com/office/officeart/2005/8/layout/orgChart1"/>
    <dgm:cxn modelId="{1674BA40-E7A9-479E-AC0B-C7A879174BF5}" type="presParOf" srcId="{5784E84D-6CA0-4F44-8B90-357205273B2B}" destId="{758E2F7A-4BAF-4992-87CD-92BA3CE2D220}" srcOrd="0" destOrd="0" presId="urn:microsoft.com/office/officeart/2005/8/layout/orgChart1"/>
    <dgm:cxn modelId="{1904DC1A-974D-428A-8E3C-0586B3F2E95C}" type="presParOf" srcId="{5784E84D-6CA0-4F44-8B90-357205273B2B}" destId="{65B6A324-3BD9-434A-9A45-AE22CA5846C6}" srcOrd="1" destOrd="0" presId="urn:microsoft.com/office/officeart/2005/8/layout/orgChart1"/>
    <dgm:cxn modelId="{D914F8B1-1F00-40D6-8DA5-2C5CBB514014}" type="presParOf" srcId="{65B6A324-3BD9-434A-9A45-AE22CA5846C6}" destId="{22409590-9459-4742-BA26-64080FB9AC22}" srcOrd="0" destOrd="0" presId="urn:microsoft.com/office/officeart/2005/8/layout/orgChart1"/>
    <dgm:cxn modelId="{561DF61E-023C-4C68-9162-32E04576A884}" type="presParOf" srcId="{22409590-9459-4742-BA26-64080FB9AC22}" destId="{C49A870A-F540-4B26-AAA3-4C6DF009FC82}" srcOrd="0" destOrd="0" presId="urn:microsoft.com/office/officeart/2005/8/layout/orgChart1"/>
    <dgm:cxn modelId="{DF3B3EA8-1D70-4B0D-9A6A-F9EDC0F1BF84}" type="presParOf" srcId="{22409590-9459-4742-BA26-64080FB9AC22}" destId="{4A32B29A-B2C0-4F09-9E3F-D5CAB018D52E}" srcOrd="1" destOrd="0" presId="urn:microsoft.com/office/officeart/2005/8/layout/orgChart1"/>
    <dgm:cxn modelId="{69BFC371-A9C4-45AD-B76D-3E43E931C2FF}" type="presParOf" srcId="{65B6A324-3BD9-434A-9A45-AE22CA5846C6}" destId="{4C035C75-9F31-472A-9A9E-628DF412865A}" srcOrd="1" destOrd="0" presId="urn:microsoft.com/office/officeart/2005/8/layout/orgChart1"/>
    <dgm:cxn modelId="{0D851623-803B-4447-A2EA-FF6A4AD2ABBD}" type="presParOf" srcId="{65B6A324-3BD9-434A-9A45-AE22CA5846C6}" destId="{823918EA-D8EE-4510-923F-B7DFF7740C59}" srcOrd="2" destOrd="0" presId="urn:microsoft.com/office/officeart/2005/8/layout/orgChart1"/>
    <dgm:cxn modelId="{3561553A-1C46-48ED-948C-D45B836E403C}" type="presParOf" srcId="{BAF8B649-6A15-45FC-9840-A684A437A216}" destId="{7B604ABC-5B4E-4F55-83FD-9BBC149E6AE8}" srcOrd="2" destOrd="0" presId="urn:microsoft.com/office/officeart/2005/8/layout/orgChart1"/>
    <dgm:cxn modelId="{A7E94BF9-468F-43DD-A3A6-B5D3A8BA7609}" type="presParOf" srcId="{7B604ABC-5B4E-4F55-83FD-9BBC149E6AE8}" destId="{D624DAE4-B566-45CC-8EC6-D214FB802B04}" srcOrd="0" destOrd="0" presId="urn:microsoft.com/office/officeart/2005/8/layout/orgChart1"/>
    <dgm:cxn modelId="{3049CD68-58CC-466B-B1A0-90F500AA1046}" type="presParOf" srcId="{7B604ABC-5B4E-4F55-83FD-9BBC149E6AE8}" destId="{1EF2B5C8-1994-4238-B44A-3A8C9A1C2CAE}" srcOrd="1" destOrd="0" presId="urn:microsoft.com/office/officeart/2005/8/layout/orgChart1"/>
    <dgm:cxn modelId="{4CDDB6DC-E655-4EDC-BD4D-C2361714BDB6}" type="presParOf" srcId="{1EF2B5C8-1994-4238-B44A-3A8C9A1C2CAE}" destId="{2F634D19-C5C7-483F-AA7E-867E870040DC}" srcOrd="0" destOrd="0" presId="urn:microsoft.com/office/officeart/2005/8/layout/orgChart1"/>
    <dgm:cxn modelId="{2E8798F7-013A-49DC-8BBF-4A9C7D1870B8}" type="presParOf" srcId="{2F634D19-C5C7-483F-AA7E-867E870040DC}" destId="{E6F3A33E-C255-46F7-BAD9-AC94903510CE}" srcOrd="0" destOrd="0" presId="urn:microsoft.com/office/officeart/2005/8/layout/orgChart1"/>
    <dgm:cxn modelId="{FFB9DEFE-3F26-48EC-92C9-D22FC458BCF9}" type="presParOf" srcId="{2F634D19-C5C7-483F-AA7E-867E870040DC}" destId="{F7CF2142-2B60-469C-ADAE-9F8C19C840B0}" srcOrd="1" destOrd="0" presId="urn:microsoft.com/office/officeart/2005/8/layout/orgChart1"/>
    <dgm:cxn modelId="{F4E0F8AD-B657-400E-9CBC-4FDD78FDA446}" type="presParOf" srcId="{1EF2B5C8-1994-4238-B44A-3A8C9A1C2CAE}" destId="{1F3628D3-82ED-4028-9F25-5AD6420BAA8F}" srcOrd="1" destOrd="0" presId="urn:microsoft.com/office/officeart/2005/8/layout/orgChart1"/>
    <dgm:cxn modelId="{FBDFA7FA-512F-4A3B-A21D-26D795F42549}" type="presParOf" srcId="{1F3628D3-82ED-4028-9F25-5AD6420BAA8F}" destId="{12E66B94-4BA1-45C9-B770-2CDFAE56273B}" srcOrd="0" destOrd="0" presId="urn:microsoft.com/office/officeart/2005/8/layout/orgChart1"/>
    <dgm:cxn modelId="{23E21363-9BBA-4407-9932-BFD962E8939F}" type="presParOf" srcId="{1F3628D3-82ED-4028-9F25-5AD6420BAA8F}" destId="{A55D7566-C59B-4C54-821D-66539F793D8C}" srcOrd="1" destOrd="0" presId="urn:microsoft.com/office/officeart/2005/8/layout/orgChart1"/>
    <dgm:cxn modelId="{434C3663-99A5-42E5-A9A5-DCC825195151}" type="presParOf" srcId="{A55D7566-C59B-4C54-821D-66539F793D8C}" destId="{10FBE21B-D43F-409D-A7BA-5ECFCF928915}" srcOrd="0" destOrd="0" presId="urn:microsoft.com/office/officeart/2005/8/layout/orgChart1"/>
    <dgm:cxn modelId="{231D6D53-B189-4EA9-B202-E8EAFC9FD494}" type="presParOf" srcId="{10FBE21B-D43F-409D-A7BA-5ECFCF928915}" destId="{2C4E48DC-765B-48F3-B857-68CBCC1469E2}" srcOrd="0" destOrd="0" presId="urn:microsoft.com/office/officeart/2005/8/layout/orgChart1"/>
    <dgm:cxn modelId="{B080E7B4-BB99-4977-B7AC-A40AA3554AB8}" type="presParOf" srcId="{10FBE21B-D43F-409D-A7BA-5ECFCF928915}" destId="{05612586-EBD0-4B45-A72F-C9D59882E603}" srcOrd="1" destOrd="0" presId="urn:microsoft.com/office/officeart/2005/8/layout/orgChart1"/>
    <dgm:cxn modelId="{798E918B-528D-4768-886B-92A5108B54BE}" type="presParOf" srcId="{A55D7566-C59B-4C54-821D-66539F793D8C}" destId="{30D9822A-D201-4D88-8EF6-9250995D41F8}" srcOrd="1" destOrd="0" presId="urn:microsoft.com/office/officeart/2005/8/layout/orgChart1"/>
    <dgm:cxn modelId="{9D90E768-8268-49D4-BFC9-6C45E2F81374}" type="presParOf" srcId="{A55D7566-C59B-4C54-821D-66539F793D8C}" destId="{D5FE5938-ADDD-4EB4-9C9C-4F82EA076229}" srcOrd="2" destOrd="0" presId="urn:microsoft.com/office/officeart/2005/8/layout/orgChart1"/>
    <dgm:cxn modelId="{0D5AB5B8-7B98-416E-B982-EB2665623700}" type="presParOf" srcId="{1EF2B5C8-1994-4238-B44A-3A8C9A1C2CAE}" destId="{9F4A929A-7F66-4BA6-93F7-CFA93E9F4EFE}" srcOrd="2" destOrd="0" presId="urn:microsoft.com/office/officeart/2005/8/layout/orgChart1"/>
    <dgm:cxn modelId="{98FAF793-4EF2-45AD-962F-56FD1E21345F}" type="presParOf" srcId="{9F4A929A-7F66-4BA6-93F7-CFA93E9F4EFE}" destId="{FE5763DC-FEB9-428C-874D-DBC1562C6EB1}" srcOrd="0" destOrd="0" presId="urn:microsoft.com/office/officeart/2005/8/layout/orgChart1"/>
    <dgm:cxn modelId="{CF540DF0-8A4D-4E30-B2BE-49963E3C99D4}" type="presParOf" srcId="{9F4A929A-7F66-4BA6-93F7-CFA93E9F4EFE}" destId="{E90A1D88-4FBF-4BE7-80F6-06079C48C359}" srcOrd="1" destOrd="0" presId="urn:microsoft.com/office/officeart/2005/8/layout/orgChart1"/>
    <dgm:cxn modelId="{ECC1E95D-7A7C-492B-BBDD-708169E71794}" type="presParOf" srcId="{E90A1D88-4FBF-4BE7-80F6-06079C48C359}" destId="{6F20A4C5-2AA1-47D9-AF60-1406986C0238}" srcOrd="0" destOrd="0" presId="urn:microsoft.com/office/officeart/2005/8/layout/orgChart1"/>
    <dgm:cxn modelId="{D148C818-8334-477C-96CF-652B42D72A99}" type="presParOf" srcId="{6F20A4C5-2AA1-47D9-AF60-1406986C0238}" destId="{A784F5BC-023E-4425-A97B-FE7AB85578B9}" srcOrd="0" destOrd="0" presId="urn:microsoft.com/office/officeart/2005/8/layout/orgChart1"/>
    <dgm:cxn modelId="{A58919F2-D6B2-4F5F-B547-F57C3598B94F}" type="presParOf" srcId="{6F20A4C5-2AA1-47D9-AF60-1406986C0238}" destId="{5F190A6A-621B-4AA4-9ECC-10891F6DBD76}" srcOrd="1" destOrd="0" presId="urn:microsoft.com/office/officeart/2005/8/layout/orgChart1"/>
    <dgm:cxn modelId="{470B8198-B663-4BBD-A46A-075F6BA3171D}" type="presParOf" srcId="{E90A1D88-4FBF-4BE7-80F6-06079C48C359}" destId="{F1D273FA-7F96-423D-92FB-199265BC7634}" srcOrd="1" destOrd="0" presId="urn:microsoft.com/office/officeart/2005/8/layout/orgChart1"/>
    <dgm:cxn modelId="{B282460F-48F3-4AA2-9C57-52E4C3076305}" type="presParOf" srcId="{E90A1D88-4FBF-4BE7-80F6-06079C48C359}" destId="{295D49BD-2BE0-4E0C-851A-EAF05A752287}" srcOrd="2" destOrd="0" presId="urn:microsoft.com/office/officeart/2005/8/layout/orgChart1"/>
    <dgm:cxn modelId="{12A82494-573A-45E3-9B17-0F2CF9A3C5C5}" type="presParOf" srcId="{7B604ABC-5B4E-4F55-83FD-9BBC149E6AE8}" destId="{C9E0DBA8-5283-426C-9F09-49152A624140}" srcOrd="2" destOrd="0" presId="urn:microsoft.com/office/officeart/2005/8/layout/orgChart1"/>
    <dgm:cxn modelId="{500666DB-E14D-4A6C-BDA9-CA8F333BE7B4}" type="presParOf" srcId="{7B604ABC-5B4E-4F55-83FD-9BBC149E6AE8}" destId="{27588E85-312A-41AE-83EB-62BE37A3CEA9}" srcOrd="3" destOrd="0" presId="urn:microsoft.com/office/officeart/2005/8/layout/orgChart1"/>
    <dgm:cxn modelId="{D539C3BD-DC6D-4BD3-81E7-AE7D291337E3}" type="presParOf" srcId="{27588E85-312A-41AE-83EB-62BE37A3CEA9}" destId="{3096453F-5FF0-4B0A-8165-2F88B905AD82}" srcOrd="0" destOrd="0" presId="urn:microsoft.com/office/officeart/2005/8/layout/orgChart1"/>
    <dgm:cxn modelId="{990FF697-A3E8-43AE-A7E0-A950D7344D7B}" type="presParOf" srcId="{3096453F-5FF0-4B0A-8165-2F88B905AD82}" destId="{2D280E27-126E-44E0-A2BE-76C17AF92B09}" srcOrd="0" destOrd="0" presId="urn:microsoft.com/office/officeart/2005/8/layout/orgChart1"/>
    <dgm:cxn modelId="{74176301-5A5F-4704-96EB-DE9BB7720EDE}" type="presParOf" srcId="{3096453F-5FF0-4B0A-8165-2F88B905AD82}" destId="{F8A1A935-CCDB-4AC3-B42A-E72D4209B582}" srcOrd="1" destOrd="0" presId="urn:microsoft.com/office/officeart/2005/8/layout/orgChart1"/>
    <dgm:cxn modelId="{3405CF8F-86EE-40BA-BC07-C0C42AFB829E}" type="presParOf" srcId="{27588E85-312A-41AE-83EB-62BE37A3CEA9}" destId="{9FC6D053-85D6-48E4-B243-155AADB232B9}" srcOrd="1" destOrd="0" presId="urn:microsoft.com/office/officeart/2005/8/layout/orgChart1"/>
    <dgm:cxn modelId="{1010C01C-9501-4FEA-8ADC-9BFF46EE946E}" type="presParOf" srcId="{9FC6D053-85D6-48E4-B243-155AADB232B9}" destId="{FCC13B95-8FBE-41C5-B40E-97D7B2D59078}" srcOrd="0" destOrd="0" presId="urn:microsoft.com/office/officeart/2005/8/layout/orgChart1"/>
    <dgm:cxn modelId="{BC867AEE-42E6-4837-872A-5B29AE8F96F7}" type="presParOf" srcId="{9FC6D053-85D6-48E4-B243-155AADB232B9}" destId="{B9CD4EDD-5F21-4842-BA6C-6A975DFCB3CD}" srcOrd="1" destOrd="0" presId="urn:microsoft.com/office/officeart/2005/8/layout/orgChart1"/>
    <dgm:cxn modelId="{2395F1CB-95CE-4F74-BE65-DBB0CE63E97E}" type="presParOf" srcId="{B9CD4EDD-5F21-4842-BA6C-6A975DFCB3CD}" destId="{9BCBFBA3-A251-4E1F-A4EA-CCED37A79188}" srcOrd="0" destOrd="0" presId="urn:microsoft.com/office/officeart/2005/8/layout/orgChart1"/>
    <dgm:cxn modelId="{E3E82151-FFB1-4927-8FAC-0C7AA7540E19}" type="presParOf" srcId="{9BCBFBA3-A251-4E1F-A4EA-CCED37A79188}" destId="{A103E345-EEF9-408A-99C9-3349B3B66CDC}" srcOrd="0" destOrd="0" presId="urn:microsoft.com/office/officeart/2005/8/layout/orgChart1"/>
    <dgm:cxn modelId="{D74D2349-FC6A-45D1-AC57-108BEB2B3B97}" type="presParOf" srcId="{9BCBFBA3-A251-4E1F-A4EA-CCED37A79188}" destId="{5963235D-7624-4D29-95E1-ED91C378CF0B}" srcOrd="1" destOrd="0" presId="urn:microsoft.com/office/officeart/2005/8/layout/orgChart1"/>
    <dgm:cxn modelId="{21623222-D429-413E-8447-1C65B2CEDBEB}" type="presParOf" srcId="{B9CD4EDD-5F21-4842-BA6C-6A975DFCB3CD}" destId="{EBDA7D08-C816-4FB0-904B-3812867BB8D2}" srcOrd="1" destOrd="0" presId="urn:microsoft.com/office/officeart/2005/8/layout/orgChart1"/>
    <dgm:cxn modelId="{655630EB-6A89-4BD0-A956-A86993E40709}" type="presParOf" srcId="{EBDA7D08-C816-4FB0-904B-3812867BB8D2}" destId="{DBE3DCF7-A013-4E18-9E16-A79887D9EA3F}" srcOrd="0" destOrd="0" presId="urn:microsoft.com/office/officeart/2005/8/layout/orgChart1"/>
    <dgm:cxn modelId="{5E19F105-E8B4-4758-AE9E-97AB0C70CBCB}" type="presParOf" srcId="{EBDA7D08-C816-4FB0-904B-3812867BB8D2}" destId="{1389B322-950F-46F1-9253-54812C8282A2}" srcOrd="1" destOrd="0" presId="urn:microsoft.com/office/officeart/2005/8/layout/orgChart1"/>
    <dgm:cxn modelId="{92387BFD-7FD0-4C28-9675-1699C8085517}" type="presParOf" srcId="{1389B322-950F-46F1-9253-54812C8282A2}" destId="{F1EF4406-C230-47CE-9933-319B297AD34A}" srcOrd="0" destOrd="0" presId="urn:microsoft.com/office/officeart/2005/8/layout/orgChart1"/>
    <dgm:cxn modelId="{7C1B4A09-B42D-4115-827B-DFDC0F316597}" type="presParOf" srcId="{F1EF4406-C230-47CE-9933-319B297AD34A}" destId="{A1B73435-CC4A-474F-AD4A-F59F4E93432A}" srcOrd="0" destOrd="0" presId="urn:microsoft.com/office/officeart/2005/8/layout/orgChart1"/>
    <dgm:cxn modelId="{21B79826-4D30-4B42-BFB6-512791CCE37D}" type="presParOf" srcId="{F1EF4406-C230-47CE-9933-319B297AD34A}" destId="{A37F0B96-5683-4B3D-A66E-22C710BF1F87}" srcOrd="1" destOrd="0" presId="urn:microsoft.com/office/officeart/2005/8/layout/orgChart1"/>
    <dgm:cxn modelId="{AE833CE5-5A80-4B45-8C4D-F37C8BB3D03B}" type="presParOf" srcId="{1389B322-950F-46F1-9253-54812C8282A2}" destId="{C2C62A04-A9BD-460F-B522-D971520DA4C3}" srcOrd="1" destOrd="0" presId="urn:microsoft.com/office/officeart/2005/8/layout/orgChart1"/>
    <dgm:cxn modelId="{81C3132C-6EFC-4108-8208-AB1B59C32205}" type="presParOf" srcId="{1389B322-950F-46F1-9253-54812C8282A2}" destId="{D4FB5AE7-6231-4668-B89E-AF9D300C7DFF}" srcOrd="2" destOrd="0" presId="urn:microsoft.com/office/officeart/2005/8/layout/orgChart1"/>
    <dgm:cxn modelId="{253CE147-340B-4696-941E-132C52666A7E}" type="presParOf" srcId="{B9CD4EDD-5F21-4842-BA6C-6A975DFCB3CD}" destId="{C23AEBFC-7F38-400C-AE00-D7B95964AF4C}" srcOrd="2" destOrd="0" presId="urn:microsoft.com/office/officeart/2005/8/layout/orgChart1"/>
    <dgm:cxn modelId="{F9D2AA9D-9FC9-4188-BAA2-717B2C56317A}" type="presParOf" srcId="{27588E85-312A-41AE-83EB-62BE37A3CEA9}" destId="{1068831C-8EA4-438F-9386-6CEA8500E0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09B88-94E4-467E-A9F5-78DDEF9EB22D}">
      <dsp:nvSpPr>
        <dsp:cNvPr id="0" name=""/>
        <dsp:cNvSpPr/>
      </dsp:nvSpPr>
      <dsp:spPr>
        <a:xfrm>
          <a:off x="2991971" y="819641"/>
          <a:ext cx="91440" cy="262601"/>
        </a:xfrm>
        <a:custGeom>
          <a:avLst/>
          <a:gdLst/>
          <a:ahLst/>
          <a:cxnLst/>
          <a:rect l="0" t="0" r="0" b="0"/>
          <a:pathLst>
            <a:path>
              <a:moveTo>
                <a:pt x="51140" y="0"/>
              </a:moveTo>
              <a:lnTo>
                <a:pt x="45720" y="2626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0DBA8-5283-426C-9F09-49152A624140}">
      <dsp:nvSpPr>
        <dsp:cNvPr id="0" name=""/>
        <dsp:cNvSpPr/>
      </dsp:nvSpPr>
      <dsp:spPr>
        <a:xfrm>
          <a:off x="2372620" y="566268"/>
          <a:ext cx="121905" cy="154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253"/>
              </a:lnTo>
              <a:lnTo>
                <a:pt x="121905" y="1542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C48735-1C2F-4B4C-A946-B731DE427706}">
      <dsp:nvSpPr>
        <dsp:cNvPr id="0" name=""/>
        <dsp:cNvSpPr/>
      </dsp:nvSpPr>
      <dsp:spPr>
        <a:xfrm>
          <a:off x="1774431" y="819643"/>
          <a:ext cx="91440" cy="2943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60334" y="294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4DAE4-B566-45CC-8EC6-D214FB802B04}">
      <dsp:nvSpPr>
        <dsp:cNvPr id="0" name=""/>
        <dsp:cNvSpPr/>
      </dsp:nvSpPr>
      <dsp:spPr>
        <a:xfrm>
          <a:off x="2267854" y="566268"/>
          <a:ext cx="104765" cy="154255"/>
        </a:xfrm>
        <a:custGeom>
          <a:avLst/>
          <a:gdLst/>
          <a:ahLst/>
          <a:cxnLst/>
          <a:rect l="0" t="0" r="0" b="0"/>
          <a:pathLst>
            <a:path>
              <a:moveTo>
                <a:pt x="104765" y="0"/>
              </a:moveTo>
              <a:lnTo>
                <a:pt x="104765" y="154255"/>
              </a:lnTo>
              <a:lnTo>
                <a:pt x="0" y="1542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4A056E-2482-4AF8-BA47-858AC63E9568}">
      <dsp:nvSpPr>
        <dsp:cNvPr id="0" name=""/>
        <dsp:cNvSpPr/>
      </dsp:nvSpPr>
      <dsp:spPr>
        <a:xfrm>
          <a:off x="2899319" y="2425731"/>
          <a:ext cx="91440" cy="8440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44055"/>
              </a:lnTo>
              <a:lnTo>
                <a:pt x="97332" y="84405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57878-B3A1-4A87-813A-E08858ECE03E}">
      <dsp:nvSpPr>
        <dsp:cNvPr id="0" name=""/>
        <dsp:cNvSpPr/>
      </dsp:nvSpPr>
      <dsp:spPr>
        <a:xfrm>
          <a:off x="2945039" y="2425731"/>
          <a:ext cx="134089" cy="275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388"/>
              </a:lnTo>
              <a:lnTo>
                <a:pt x="134089" y="2753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FED53-C4A6-455F-B6D3-4B33C2A7F337}">
      <dsp:nvSpPr>
        <dsp:cNvPr id="0" name=""/>
        <dsp:cNvSpPr/>
      </dsp:nvSpPr>
      <dsp:spPr>
        <a:xfrm>
          <a:off x="2372620" y="1935480"/>
          <a:ext cx="125453" cy="290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565"/>
              </a:lnTo>
              <a:lnTo>
                <a:pt x="125453" y="2905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AF476A-22B1-4D71-A369-46D78786D9BD}">
      <dsp:nvSpPr>
        <dsp:cNvPr id="0" name=""/>
        <dsp:cNvSpPr/>
      </dsp:nvSpPr>
      <dsp:spPr>
        <a:xfrm>
          <a:off x="1589058" y="2438152"/>
          <a:ext cx="130631" cy="268051"/>
        </a:xfrm>
        <a:custGeom>
          <a:avLst/>
          <a:gdLst/>
          <a:ahLst/>
          <a:cxnLst/>
          <a:rect l="0" t="0" r="0" b="0"/>
          <a:pathLst>
            <a:path>
              <a:moveTo>
                <a:pt x="130631" y="0"/>
              </a:moveTo>
              <a:lnTo>
                <a:pt x="130631" y="268051"/>
              </a:lnTo>
              <a:lnTo>
                <a:pt x="0" y="26805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80F5AB-AD7D-4787-8B88-59498533D3E7}">
      <dsp:nvSpPr>
        <dsp:cNvPr id="0" name=""/>
        <dsp:cNvSpPr/>
      </dsp:nvSpPr>
      <dsp:spPr>
        <a:xfrm>
          <a:off x="1576559" y="2438152"/>
          <a:ext cx="143130" cy="760128"/>
        </a:xfrm>
        <a:custGeom>
          <a:avLst/>
          <a:gdLst/>
          <a:ahLst/>
          <a:cxnLst/>
          <a:rect l="0" t="0" r="0" b="0"/>
          <a:pathLst>
            <a:path>
              <a:moveTo>
                <a:pt x="143130" y="0"/>
              </a:moveTo>
              <a:lnTo>
                <a:pt x="143130" y="760128"/>
              </a:lnTo>
              <a:lnTo>
                <a:pt x="0" y="7601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BD212-0DB8-421D-8841-0047E2E00799}">
      <dsp:nvSpPr>
        <dsp:cNvPr id="0" name=""/>
        <dsp:cNvSpPr/>
      </dsp:nvSpPr>
      <dsp:spPr>
        <a:xfrm>
          <a:off x="2210853" y="1935480"/>
          <a:ext cx="161766" cy="292966"/>
        </a:xfrm>
        <a:custGeom>
          <a:avLst/>
          <a:gdLst/>
          <a:ahLst/>
          <a:cxnLst/>
          <a:rect l="0" t="0" r="0" b="0"/>
          <a:pathLst>
            <a:path>
              <a:moveTo>
                <a:pt x="161766" y="0"/>
              </a:moveTo>
              <a:lnTo>
                <a:pt x="161766" y="292966"/>
              </a:lnTo>
              <a:lnTo>
                <a:pt x="0" y="2929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1A3F7-417A-4F85-A9F1-643CC6FC1CF8}">
      <dsp:nvSpPr>
        <dsp:cNvPr id="0" name=""/>
        <dsp:cNvSpPr/>
      </dsp:nvSpPr>
      <dsp:spPr>
        <a:xfrm>
          <a:off x="2325092" y="3991607"/>
          <a:ext cx="91440" cy="2596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9638"/>
              </a:lnTo>
              <a:lnTo>
                <a:pt x="90042" y="25963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EA42D-5B10-4F44-9FF2-C2CC15B36F7A}">
      <dsp:nvSpPr>
        <dsp:cNvPr id="0" name=""/>
        <dsp:cNvSpPr/>
      </dsp:nvSpPr>
      <dsp:spPr>
        <a:xfrm>
          <a:off x="2260351" y="3991607"/>
          <a:ext cx="91440" cy="254622"/>
        </a:xfrm>
        <a:custGeom>
          <a:avLst/>
          <a:gdLst/>
          <a:ahLst/>
          <a:cxnLst/>
          <a:rect l="0" t="0" r="0" b="0"/>
          <a:pathLst>
            <a:path>
              <a:moveTo>
                <a:pt x="110460" y="0"/>
              </a:moveTo>
              <a:lnTo>
                <a:pt x="110460" y="254622"/>
              </a:lnTo>
              <a:lnTo>
                <a:pt x="45720" y="25462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B4F1E1-BE23-49C4-A198-912D0D169BF8}">
      <dsp:nvSpPr>
        <dsp:cNvPr id="0" name=""/>
        <dsp:cNvSpPr/>
      </dsp:nvSpPr>
      <dsp:spPr>
        <a:xfrm>
          <a:off x="2325092" y="1935480"/>
          <a:ext cx="91440" cy="1678718"/>
        </a:xfrm>
        <a:custGeom>
          <a:avLst/>
          <a:gdLst/>
          <a:ahLst/>
          <a:cxnLst/>
          <a:rect l="0" t="0" r="0" b="0"/>
          <a:pathLst>
            <a:path>
              <a:moveTo>
                <a:pt x="47527" y="0"/>
              </a:moveTo>
              <a:lnTo>
                <a:pt x="47527" y="1637087"/>
              </a:lnTo>
              <a:lnTo>
                <a:pt x="45720" y="1637087"/>
              </a:lnTo>
              <a:lnTo>
                <a:pt x="45720" y="16787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980687-323D-45BB-8A91-02B08E3AFA88}">
      <dsp:nvSpPr>
        <dsp:cNvPr id="0" name=""/>
        <dsp:cNvSpPr/>
      </dsp:nvSpPr>
      <dsp:spPr>
        <a:xfrm>
          <a:off x="2326900" y="566268"/>
          <a:ext cx="91440" cy="8139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139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62C7E-F1C5-4A12-93FD-2D5420E40F42}">
      <dsp:nvSpPr>
        <dsp:cNvPr id="0" name=""/>
        <dsp:cNvSpPr/>
      </dsp:nvSpPr>
      <dsp:spPr>
        <a:xfrm>
          <a:off x="1846206" y="150472"/>
          <a:ext cx="1052827" cy="41579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Left renal </a:t>
          </a:r>
          <a:r>
            <a:rPr lang="de-DE" sz="1000" b="1" kern="1200" dirty="0" err="1">
              <a:solidFill>
                <a:srgbClr val="002060"/>
              </a:solidFill>
            </a:rPr>
            <a:t>vein</a:t>
          </a:r>
          <a:r>
            <a:rPr lang="de-DE" sz="1000" b="1" kern="1200" dirty="0">
              <a:solidFill>
                <a:srgbClr val="002060"/>
              </a:solidFill>
            </a:rPr>
            <a:t> </a:t>
          </a:r>
          <a:r>
            <a:rPr lang="de-DE" sz="1000" b="1" kern="1200" dirty="0" err="1">
              <a:solidFill>
                <a:srgbClr val="002060"/>
              </a:solidFill>
            </a:rPr>
            <a:t>compression</a:t>
          </a:r>
          <a:endParaRPr lang="de-DE" sz="1000" b="1" kern="1200" dirty="0">
            <a:solidFill>
              <a:srgbClr val="002060"/>
            </a:solidFill>
          </a:endParaRPr>
        </a:p>
      </dsp:txBody>
      <dsp:txXfrm>
        <a:off x="1846206" y="150472"/>
        <a:ext cx="1052827" cy="415796"/>
      </dsp:txXfrm>
    </dsp:sp>
    <dsp:sp modelId="{37EB5F7A-44AF-416D-958B-CC8A68B36A9E}">
      <dsp:nvSpPr>
        <dsp:cNvPr id="0" name=""/>
        <dsp:cNvSpPr/>
      </dsp:nvSpPr>
      <dsp:spPr>
        <a:xfrm>
          <a:off x="1691639" y="1380168"/>
          <a:ext cx="1361961" cy="555311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u="sng" kern="1200" dirty="0">
              <a:solidFill>
                <a:srgbClr val="002060"/>
              </a:solidFill>
            </a:rPr>
            <a:t>PixelFlux</a:t>
          </a:r>
          <a:endParaRPr lang="de-DE" sz="900" b="1" u="sng" kern="1200" dirty="0">
            <a:solidFill>
              <a:srgbClr val="002060"/>
            </a:solidFill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Renal </a:t>
          </a:r>
          <a:r>
            <a:rPr lang="de-DE" sz="900" kern="1200" dirty="0" err="1">
              <a:solidFill>
                <a:srgbClr val="002060"/>
              </a:solidFill>
            </a:rPr>
            <a:t>parenchymal</a:t>
          </a:r>
          <a:r>
            <a:rPr lang="de-DE" sz="900" kern="1200" dirty="0">
              <a:solidFill>
                <a:srgbClr val="002060"/>
              </a:solidFill>
            </a:rPr>
            <a:t> perfusion</a:t>
          </a:r>
        </a:p>
      </dsp:txBody>
      <dsp:txXfrm>
        <a:off x="1691639" y="1380168"/>
        <a:ext cx="1361961" cy="555311"/>
      </dsp:txXfrm>
    </dsp:sp>
    <dsp:sp modelId="{69ADA741-806C-4518-BD91-A09ACE8ADFCA}">
      <dsp:nvSpPr>
        <dsp:cNvPr id="0" name=""/>
        <dsp:cNvSpPr/>
      </dsp:nvSpPr>
      <dsp:spPr>
        <a:xfrm>
          <a:off x="1788257" y="3614198"/>
          <a:ext cx="1165110" cy="377409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Additional May-Thurner</a:t>
          </a:r>
        </a:p>
      </dsp:txBody>
      <dsp:txXfrm>
        <a:off x="1788257" y="3614198"/>
        <a:ext cx="1165110" cy="377409"/>
      </dsp:txXfrm>
    </dsp:sp>
    <dsp:sp modelId="{914F2011-D06E-479A-9531-E828B11C1E2F}">
      <dsp:nvSpPr>
        <dsp:cNvPr id="0" name=""/>
        <dsp:cNvSpPr/>
      </dsp:nvSpPr>
      <dsp:spPr>
        <a:xfrm>
          <a:off x="1213032" y="4054673"/>
          <a:ext cx="1093038" cy="3831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More </a:t>
          </a:r>
          <a:r>
            <a:rPr lang="de-DE" sz="900" kern="1200" dirty="0" err="1">
              <a:solidFill>
                <a:srgbClr val="002060"/>
              </a:solidFill>
            </a:rPr>
            <a:t>severe</a:t>
          </a:r>
          <a:r>
            <a:rPr lang="de-DE" sz="900" kern="1200" dirty="0">
              <a:solidFill>
                <a:srgbClr val="002060"/>
              </a:solidFill>
            </a:rPr>
            <a:t> genital, </a:t>
          </a:r>
          <a:r>
            <a:rPr lang="de-DE" sz="900" kern="1200" dirty="0" err="1">
              <a:solidFill>
                <a:srgbClr val="002060"/>
              </a:solidFill>
            </a:rPr>
            <a:t>pudendal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rectal</a:t>
          </a:r>
          <a:r>
            <a:rPr lang="de-DE" sz="900" kern="1200" dirty="0">
              <a:solidFill>
                <a:srgbClr val="002060"/>
              </a:solidFill>
            </a:rPr>
            <a:t> and leg </a:t>
          </a:r>
          <a:r>
            <a:rPr lang="de-DE" sz="900" kern="1200" dirty="0" err="1">
              <a:solidFill>
                <a:srgbClr val="002060"/>
              </a:solidFill>
            </a:rPr>
            <a:t>symptoms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1213032" y="4054673"/>
        <a:ext cx="1093038" cy="383112"/>
      </dsp:txXfrm>
    </dsp:sp>
    <dsp:sp modelId="{6D22663D-1584-4048-8748-451C1226BA54}">
      <dsp:nvSpPr>
        <dsp:cNvPr id="0" name=""/>
        <dsp:cNvSpPr/>
      </dsp:nvSpPr>
      <dsp:spPr>
        <a:xfrm>
          <a:off x="2415134" y="4076069"/>
          <a:ext cx="1201316" cy="3503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Spinal </a:t>
          </a:r>
          <a:r>
            <a:rPr lang="de-DE" sz="900" kern="1200" dirty="0" err="1">
              <a:solidFill>
                <a:srgbClr val="002060"/>
              </a:solidFill>
            </a:rPr>
            <a:t>congestion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likely</a:t>
          </a:r>
          <a:r>
            <a:rPr lang="de-DE" sz="900" kern="1200" dirty="0">
              <a:solidFill>
                <a:srgbClr val="002060"/>
              </a:solidFill>
            </a:rPr>
            <a:t> – cerebral  and </a:t>
          </a:r>
          <a:r>
            <a:rPr lang="de-DE" sz="900" kern="1200" dirty="0" err="1">
              <a:solidFill>
                <a:srgbClr val="002060"/>
              </a:solidFill>
            </a:rPr>
            <a:t>spional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neurology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2415134" y="4076069"/>
        <a:ext cx="1201316" cy="350353"/>
      </dsp:txXfrm>
    </dsp:sp>
    <dsp:sp modelId="{8D7C1019-536F-4136-8568-3A988B8FFC5D}">
      <dsp:nvSpPr>
        <dsp:cNvPr id="0" name=""/>
        <dsp:cNvSpPr/>
      </dsp:nvSpPr>
      <dsp:spPr>
        <a:xfrm>
          <a:off x="1228527" y="2018740"/>
          <a:ext cx="982326" cy="419412"/>
        </a:xfrm>
        <a:prstGeom prst="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Left </a:t>
          </a:r>
          <a:r>
            <a:rPr lang="de-DE" sz="900" kern="1200" dirty="0" err="1">
              <a:solidFill>
                <a:srgbClr val="002060"/>
              </a:solidFill>
            </a:rPr>
            <a:t>equal</a:t>
          </a:r>
          <a:r>
            <a:rPr lang="de-DE" sz="900" kern="1200" dirty="0">
              <a:solidFill>
                <a:srgbClr val="002060"/>
              </a:solidFill>
            </a:rPr>
            <a:t> right</a:t>
          </a:r>
          <a:endParaRPr lang="de-DE" sz="900" kern="1200" dirty="0"/>
        </a:p>
      </dsp:txBody>
      <dsp:txXfrm>
        <a:off x="1228527" y="2018740"/>
        <a:ext cx="982326" cy="419412"/>
      </dsp:txXfrm>
    </dsp:sp>
    <dsp:sp modelId="{1F5FEDF1-E81F-41EB-8CB8-6F5456622B33}">
      <dsp:nvSpPr>
        <dsp:cNvPr id="0" name=""/>
        <dsp:cNvSpPr/>
      </dsp:nvSpPr>
      <dsp:spPr>
        <a:xfrm>
          <a:off x="396985" y="3033982"/>
          <a:ext cx="1179573" cy="328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Remote </a:t>
          </a:r>
          <a:r>
            <a:rPr lang="de-DE" sz="900" kern="1200" dirty="0" err="1">
              <a:solidFill>
                <a:srgbClr val="002060"/>
              </a:solidFill>
            </a:rPr>
            <a:t>symptoms</a:t>
          </a:r>
          <a:r>
            <a:rPr lang="de-DE" sz="900" kern="1200" dirty="0">
              <a:solidFill>
                <a:srgbClr val="002060"/>
              </a:solidFill>
            </a:rPr>
            <a:t>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(</a:t>
          </a:r>
          <a:r>
            <a:rPr lang="de-DE" sz="900" kern="1200" dirty="0" err="1">
              <a:solidFill>
                <a:srgbClr val="002060"/>
              </a:solidFill>
            </a:rPr>
            <a:t>brain,pelvis</a:t>
          </a:r>
          <a:r>
            <a:rPr lang="de-DE" sz="900" kern="1200" dirty="0">
              <a:solidFill>
                <a:srgbClr val="002060"/>
              </a:solidFill>
            </a:rPr>
            <a:t>, </a:t>
          </a:r>
          <a:r>
            <a:rPr lang="de-DE" sz="900" kern="1200" dirty="0" err="1">
              <a:solidFill>
                <a:srgbClr val="002060"/>
              </a:solidFill>
            </a:rPr>
            <a:t>legs,IVC</a:t>
          </a:r>
          <a:r>
            <a:rPr lang="de-DE" sz="900" kern="1200" dirty="0">
              <a:solidFill>
                <a:srgbClr val="002060"/>
              </a:solidFill>
            </a:rPr>
            <a:t>)</a:t>
          </a:r>
          <a:endParaRPr lang="de-DE" sz="900" kern="1200" dirty="0"/>
        </a:p>
      </dsp:txBody>
      <dsp:txXfrm>
        <a:off x="396985" y="3033982"/>
        <a:ext cx="1179573" cy="328599"/>
      </dsp:txXfrm>
    </dsp:sp>
    <dsp:sp modelId="{5B878BA2-A5BD-4AB2-8095-903CA8C60264}">
      <dsp:nvSpPr>
        <dsp:cNvPr id="0" name=""/>
        <dsp:cNvSpPr/>
      </dsp:nvSpPr>
      <dsp:spPr>
        <a:xfrm>
          <a:off x="627968" y="2509748"/>
          <a:ext cx="961090" cy="392911"/>
        </a:xfrm>
        <a:prstGeom prst="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High </a:t>
          </a:r>
          <a:r>
            <a:rPr lang="de-DE" sz="900" kern="1200" dirty="0" err="1">
              <a:solidFill>
                <a:srgbClr val="002060"/>
              </a:solidFill>
            </a:rPr>
            <a:t>collateral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volume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flow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627968" y="2509748"/>
        <a:ext cx="961090" cy="392911"/>
      </dsp:txXfrm>
    </dsp:sp>
    <dsp:sp modelId="{179A6004-73D0-43AE-87E2-0B51A4212625}">
      <dsp:nvSpPr>
        <dsp:cNvPr id="0" name=""/>
        <dsp:cNvSpPr/>
      </dsp:nvSpPr>
      <dsp:spPr>
        <a:xfrm>
          <a:off x="2498073" y="2026360"/>
          <a:ext cx="893931" cy="399370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Left </a:t>
          </a:r>
          <a:r>
            <a:rPr lang="de-DE" sz="900" kern="1200" dirty="0" err="1">
              <a:solidFill>
                <a:srgbClr val="002060"/>
              </a:solidFill>
            </a:rPr>
            <a:t>suppressed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2498073" y="2026360"/>
        <a:ext cx="893931" cy="399370"/>
      </dsp:txXfrm>
    </dsp:sp>
    <dsp:sp modelId="{020F43CE-8718-4CFB-BB58-CDAAA4E5FA45}">
      <dsp:nvSpPr>
        <dsp:cNvPr id="0" name=""/>
        <dsp:cNvSpPr/>
      </dsp:nvSpPr>
      <dsp:spPr>
        <a:xfrm>
          <a:off x="3079129" y="2463269"/>
          <a:ext cx="948462" cy="475700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Left kidney </a:t>
          </a:r>
          <a:r>
            <a:rPr lang="de-DE" sz="900" kern="1200" dirty="0" err="1">
              <a:solidFill>
                <a:srgbClr val="002060"/>
              </a:solidFill>
            </a:rPr>
            <a:t>under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pressure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3079129" y="2463269"/>
        <a:ext cx="948462" cy="475700"/>
      </dsp:txXfrm>
    </dsp:sp>
    <dsp:sp modelId="{837C6DE1-0156-4BD0-AA6A-97063D96F1DB}">
      <dsp:nvSpPr>
        <dsp:cNvPr id="0" name=""/>
        <dsp:cNvSpPr/>
      </dsp:nvSpPr>
      <dsp:spPr>
        <a:xfrm>
          <a:off x="2996652" y="3014610"/>
          <a:ext cx="1514387" cy="510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Symptoms: Left flank, </a:t>
          </a:r>
          <a:r>
            <a:rPr lang="de-DE" sz="900" kern="1200" dirty="0" err="1">
              <a:solidFill>
                <a:srgbClr val="002060"/>
              </a:solidFill>
            </a:rPr>
            <a:t>mid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abdomen</a:t>
          </a:r>
          <a:endParaRPr lang="de-DE" sz="900" kern="1200" dirty="0">
            <a:solidFill>
              <a:srgbClr val="002060"/>
            </a:solidFill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postprandial</a:t>
          </a:r>
        </a:p>
      </dsp:txBody>
      <dsp:txXfrm>
        <a:off x="2996652" y="3014610"/>
        <a:ext cx="1514387" cy="510352"/>
      </dsp:txXfrm>
    </dsp:sp>
    <dsp:sp modelId="{E6F3A33E-C255-46F7-BAD9-AC94903510CE}">
      <dsp:nvSpPr>
        <dsp:cNvPr id="0" name=""/>
        <dsp:cNvSpPr/>
      </dsp:nvSpPr>
      <dsp:spPr>
        <a:xfrm>
          <a:off x="1372448" y="621404"/>
          <a:ext cx="895406" cy="1982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Left </a:t>
          </a:r>
          <a:r>
            <a:rPr lang="de-DE" sz="900" kern="1200" dirty="0" err="1">
              <a:solidFill>
                <a:srgbClr val="002060"/>
              </a:solidFill>
            </a:rPr>
            <a:t>ovarian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vein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1372448" y="621404"/>
        <a:ext cx="895406" cy="198239"/>
      </dsp:txXfrm>
    </dsp:sp>
    <dsp:sp modelId="{1C527529-A069-4B88-BBFD-338E373BB5FA}">
      <dsp:nvSpPr>
        <dsp:cNvPr id="0" name=""/>
        <dsp:cNvSpPr/>
      </dsp:nvSpPr>
      <dsp:spPr>
        <a:xfrm>
          <a:off x="657313" y="931028"/>
          <a:ext cx="1177452" cy="3658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 err="1">
              <a:solidFill>
                <a:srgbClr val="002060"/>
              </a:solidFill>
            </a:rPr>
            <a:t>Genital,leg</a:t>
          </a:r>
          <a:r>
            <a:rPr lang="de-DE" sz="900" kern="1200" dirty="0">
              <a:solidFill>
                <a:srgbClr val="002060"/>
              </a:solidFill>
            </a:rPr>
            <a:t>, </a:t>
          </a:r>
          <a:r>
            <a:rPr lang="de-DE" sz="900" kern="1200" dirty="0" err="1">
              <a:solidFill>
                <a:srgbClr val="002060"/>
              </a:solidFill>
            </a:rPr>
            <a:t>pelvic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symptoms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657313" y="931028"/>
        <a:ext cx="1177452" cy="365879"/>
      </dsp:txXfrm>
    </dsp:sp>
    <dsp:sp modelId="{2D280E27-126E-44E0-A2BE-76C17AF92B09}">
      <dsp:nvSpPr>
        <dsp:cNvPr id="0" name=""/>
        <dsp:cNvSpPr/>
      </dsp:nvSpPr>
      <dsp:spPr>
        <a:xfrm>
          <a:off x="2494525" y="621402"/>
          <a:ext cx="1097173" cy="1982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Tronc </a:t>
          </a:r>
          <a:r>
            <a:rPr lang="de-DE" sz="900" kern="1200" dirty="0" err="1">
              <a:solidFill>
                <a:srgbClr val="002060"/>
              </a:solidFill>
            </a:rPr>
            <a:t>rénorachidièn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2494525" y="621402"/>
        <a:ext cx="1097173" cy="198239"/>
      </dsp:txXfrm>
    </dsp:sp>
    <dsp:sp modelId="{C79BDF73-B967-470D-A4FE-CF508BBCC1B2}">
      <dsp:nvSpPr>
        <dsp:cNvPr id="0" name=""/>
        <dsp:cNvSpPr/>
      </dsp:nvSpPr>
      <dsp:spPr>
        <a:xfrm>
          <a:off x="3037691" y="905984"/>
          <a:ext cx="1473348" cy="3525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Spinal /cerebral </a:t>
          </a:r>
          <a:r>
            <a:rPr lang="de-DE" sz="900" kern="1200" dirty="0" err="1">
              <a:solidFill>
                <a:srgbClr val="002060"/>
              </a:solidFill>
            </a:rPr>
            <a:t>symptoms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3037691" y="905984"/>
        <a:ext cx="1473348" cy="352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3DCF7-A013-4E18-9E16-A79887D9EA3F}">
      <dsp:nvSpPr>
        <dsp:cNvPr id="0" name=""/>
        <dsp:cNvSpPr/>
      </dsp:nvSpPr>
      <dsp:spPr>
        <a:xfrm>
          <a:off x="3573558" y="1946715"/>
          <a:ext cx="440375" cy="415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5873"/>
              </a:lnTo>
              <a:lnTo>
                <a:pt x="440375" y="41587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C13B95-8FBE-41C5-B40E-97D7B2D59078}">
      <dsp:nvSpPr>
        <dsp:cNvPr id="0" name=""/>
        <dsp:cNvSpPr/>
      </dsp:nvSpPr>
      <dsp:spPr>
        <a:xfrm>
          <a:off x="4043508" y="1067373"/>
          <a:ext cx="91440" cy="2290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4840"/>
              </a:lnTo>
              <a:lnTo>
                <a:pt x="45744" y="144840"/>
              </a:lnTo>
              <a:lnTo>
                <a:pt x="45744" y="2290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0DBA8-5283-426C-9F09-49152A624140}">
      <dsp:nvSpPr>
        <dsp:cNvPr id="0" name=""/>
        <dsp:cNvSpPr/>
      </dsp:nvSpPr>
      <dsp:spPr>
        <a:xfrm>
          <a:off x="3123352" y="497845"/>
          <a:ext cx="91440" cy="3689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8989"/>
              </a:lnTo>
              <a:lnTo>
                <a:pt x="129945" y="3689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5763DC-FEB9-428C-874D-DBC1562C6EB1}">
      <dsp:nvSpPr>
        <dsp:cNvPr id="0" name=""/>
        <dsp:cNvSpPr/>
      </dsp:nvSpPr>
      <dsp:spPr>
        <a:xfrm>
          <a:off x="1550003" y="1067373"/>
          <a:ext cx="105362" cy="488899"/>
        </a:xfrm>
        <a:custGeom>
          <a:avLst/>
          <a:gdLst/>
          <a:ahLst/>
          <a:cxnLst/>
          <a:rect l="0" t="0" r="0" b="0"/>
          <a:pathLst>
            <a:path>
              <a:moveTo>
                <a:pt x="105362" y="0"/>
              </a:moveTo>
              <a:lnTo>
                <a:pt x="105362" y="488899"/>
              </a:lnTo>
              <a:lnTo>
                <a:pt x="0" y="4888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E66B94-4BA1-45C9-B770-2CDFAE56273B}">
      <dsp:nvSpPr>
        <dsp:cNvPr id="0" name=""/>
        <dsp:cNvSpPr/>
      </dsp:nvSpPr>
      <dsp:spPr>
        <a:xfrm>
          <a:off x="1655365" y="1067373"/>
          <a:ext cx="196197" cy="490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980"/>
              </a:lnTo>
              <a:lnTo>
                <a:pt x="196197" y="4909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4DAE4-B566-45CC-8EC6-D214FB802B04}">
      <dsp:nvSpPr>
        <dsp:cNvPr id="0" name=""/>
        <dsp:cNvSpPr/>
      </dsp:nvSpPr>
      <dsp:spPr>
        <a:xfrm>
          <a:off x="2412167" y="497845"/>
          <a:ext cx="756905" cy="368989"/>
        </a:xfrm>
        <a:custGeom>
          <a:avLst/>
          <a:gdLst/>
          <a:ahLst/>
          <a:cxnLst/>
          <a:rect l="0" t="0" r="0" b="0"/>
          <a:pathLst>
            <a:path>
              <a:moveTo>
                <a:pt x="756905" y="0"/>
              </a:moveTo>
              <a:lnTo>
                <a:pt x="756905" y="368989"/>
              </a:lnTo>
              <a:lnTo>
                <a:pt x="0" y="3689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E2F7A-4BAF-4992-87CD-92BA3CE2D220}">
      <dsp:nvSpPr>
        <dsp:cNvPr id="0" name=""/>
        <dsp:cNvSpPr/>
      </dsp:nvSpPr>
      <dsp:spPr>
        <a:xfrm>
          <a:off x="5033343" y="3587262"/>
          <a:ext cx="125015" cy="513867"/>
        </a:xfrm>
        <a:custGeom>
          <a:avLst/>
          <a:gdLst/>
          <a:ahLst/>
          <a:cxnLst/>
          <a:rect l="0" t="0" r="0" b="0"/>
          <a:pathLst>
            <a:path>
              <a:moveTo>
                <a:pt x="125015" y="0"/>
              </a:moveTo>
              <a:lnTo>
                <a:pt x="125015" y="513867"/>
              </a:lnTo>
              <a:lnTo>
                <a:pt x="0" y="5138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4A056E-2482-4AF8-BA47-858AC63E9568}">
      <dsp:nvSpPr>
        <dsp:cNvPr id="0" name=""/>
        <dsp:cNvSpPr/>
      </dsp:nvSpPr>
      <dsp:spPr>
        <a:xfrm>
          <a:off x="5158359" y="3587262"/>
          <a:ext cx="205433" cy="511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1202"/>
              </a:lnTo>
              <a:lnTo>
                <a:pt x="205433" y="5112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FED53-C4A6-455F-B6D3-4B33C2A7F337}">
      <dsp:nvSpPr>
        <dsp:cNvPr id="0" name=""/>
        <dsp:cNvSpPr/>
      </dsp:nvSpPr>
      <dsp:spPr>
        <a:xfrm>
          <a:off x="3162928" y="2911036"/>
          <a:ext cx="1175837" cy="475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5687"/>
              </a:lnTo>
              <a:lnTo>
                <a:pt x="1175837" y="4756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AF476A-22B1-4D71-A369-46D78786D9BD}">
      <dsp:nvSpPr>
        <dsp:cNvPr id="0" name=""/>
        <dsp:cNvSpPr/>
      </dsp:nvSpPr>
      <dsp:spPr>
        <a:xfrm>
          <a:off x="3000516" y="2911036"/>
          <a:ext cx="162411" cy="469422"/>
        </a:xfrm>
        <a:custGeom>
          <a:avLst/>
          <a:gdLst/>
          <a:ahLst/>
          <a:cxnLst/>
          <a:rect l="0" t="0" r="0" b="0"/>
          <a:pathLst>
            <a:path>
              <a:moveTo>
                <a:pt x="162411" y="0"/>
              </a:moveTo>
              <a:lnTo>
                <a:pt x="162411" y="469422"/>
              </a:lnTo>
              <a:lnTo>
                <a:pt x="0" y="46942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980687-323D-45BB-8A91-02B08E3AFA88}">
      <dsp:nvSpPr>
        <dsp:cNvPr id="0" name=""/>
        <dsp:cNvSpPr/>
      </dsp:nvSpPr>
      <dsp:spPr>
        <a:xfrm>
          <a:off x="3117208" y="497845"/>
          <a:ext cx="91440" cy="2012115"/>
        </a:xfrm>
        <a:custGeom>
          <a:avLst/>
          <a:gdLst/>
          <a:ahLst/>
          <a:cxnLst/>
          <a:rect l="0" t="0" r="0" b="0"/>
          <a:pathLst>
            <a:path>
              <a:moveTo>
                <a:pt x="51864" y="0"/>
              </a:moveTo>
              <a:lnTo>
                <a:pt x="51864" y="1927889"/>
              </a:lnTo>
              <a:lnTo>
                <a:pt x="45720" y="1927889"/>
              </a:lnTo>
              <a:lnTo>
                <a:pt x="45720" y="20121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62C7E-F1C5-4A12-93FD-2D5420E40F42}">
      <dsp:nvSpPr>
        <dsp:cNvPr id="0" name=""/>
        <dsp:cNvSpPr/>
      </dsp:nvSpPr>
      <dsp:spPr>
        <a:xfrm>
          <a:off x="2307165" y="96770"/>
          <a:ext cx="1723814" cy="401075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Additional May-Thurner</a:t>
          </a:r>
        </a:p>
      </dsp:txBody>
      <dsp:txXfrm>
        <a:off x="2307165" y="96770"/>
        <a:ext cx="1723814" cy="401075"/>
      </dsp:txXfrm>
    </dsp:sp>
    <dsp:sp modelId="{37EB5F7A-44AF-416D-958B-CC8A68B36A9E}">
      <dsp:nvSpPr>
        <dsp:cNvPr id="0" name=""/>
        <dsp:cNvSpPr/>
      </dsp:nvSpPr>
      <dsp:spPr>
        <a:xfrm>
          <a:off x="2369821" y="2509961"/>
          <a:ext cx="1586213" cy="401075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Additional IVC </a:t>
          </a:r>
          <a:r>
            <a:rPr lang="de-DE" sz="1000" b="1" kern="1200" dirty="0" err="1">
              <a:solidFill>
                <a:srgbClr val="002060"/>
              </a:solidFill>
            </a:rPr>
            <a:t>compression</a:t>
          </a:r>
          <a:endParaRPr lang="de-DE" sz="1000" b="1" kern="1200" dirty="0">
            <a:solidFill>
              <a:srgbClr val="002060"/>
            </a:solidFill>
          </a:endParaRPr>
        </a:p>
      </dsp:txBody>
      <dsp:txXfrm>
        <a:off x="2369821" y="2509961"/>
        <a:ext cx="1586213" cy="401075"/>
      </dsp:txXfrm>
    </dsp:sp>
    <dsp:sp modelId="{5B878BA2-A5BD-4AB2-8095-903CA8C60264}">
      <dsp:nvSpPr>
        <dsp:cNvPr id="0" name=""/>
        <dsp:cNvSpPr/>
      </dsp:nvSpPr>
      <dsp:spPr>
        <a:xfrm>
          <a:off x="1341395" y="3179922"/>
          <a:ext cx="1659121" cy="40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RLQ </a:t>
          </a:r>
          <a:r>
            <a:rPr lang="de-DE" sz="900" kern="1200" dirty="0" err="1">
              <a:solidFill>
                <a:srgbClr val="002060"/>
              </a:solidFill>
            </a:rPr>
            <a:t>pain</a:t>
          </a:r>
          <a:endParaRPr lang="de-DE" sz="900" kern="1200" dirty="0">
            <a:solidFill>
              <a:srgbClr val="002060"/>
            </a:solidFill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Right leg </a:t>
          </a:r>
          <a:r>
            <a:rPr lang="de-DE" sz="900" kern="1200" dirty="0" err="1">
              <a:solidFill>
                <a:srgbClr val="002060"/>
              </a:solidFill>
            </a:rPr>
            <a:t>symptoms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1341395" y="3179922"/>
        <a:ext cx="1659121" cy="401075"/>
      </dsp:txXfrm>
    </dsp:sp>
    <dsp:sp modelId="{179A6004-73D0-43AE-87E2-0B51A4212625}">
      <dsp:nvSpPr>
        <dsp:cNvPr id="0" name=""/>
        <dsp:cNvSpPr/>
      </dsp:nvSpPr>
      <dsp:spPr>
        <a:xfrm>
          <a:off x="4338765" y="3186186"/>
          <a:ext cx="1639187" cy="40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RUQ </a:t>
          </a:r>
          <a:r>
            <a:rPr lang="de-DE" sz="900" kern="1200" dirty="0" err="1">
              <a:solidFill>
                <a:srgbClr val="002060"/>
              </a:solidFill>
            </a:rPr>
            <a:t>pain</a:t>
          </a:r>
          <a:r>
            <a:rPr lang="de-DE" sz="900" kern="1200" dirty="0">
              <a:solidFill>
                <a:srgbClr val="002060"/>
              </a:solidFill>
            </a:rPr>
            <a:t>, </a:t>
          </a:r>
          <a:r>
            <a:rPr lang="de-DE" sz="900" kern="1200" dirty="0" err="1">
              <a:solidFill>
                <a:srgbClr val="002060"/>
              </a:solidFill>
            </a:rPr>
            <a:t>liver</a:t>
          </a:r>
          <a:r>
            <a:rPr lang="de-DE" sz="900" kern="1200" dirty="0">
              <a:solidFill>
                <a:srgbClr val="002060"/>
              </a:solidFill>
            </a:rPr>
            <a:t> and small </a:t>
          </a:r>
          <a:r>
            <a:rPr lang="de-DE" sz="900" kern="1200" dirty="0" err="1">
              <a:solidFill>
                <a:srgbClr val="002060"/>
              </a:solidFill>
            </a:rPr>
            <a:t>bowel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symptoms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4338765" y="3186186"/>
        <a:ext cx="1639187" cy="401075"/>
      </dsp:txXfrm>
    </dsp:sp>
    <dsp:sp modelId="{837C6DE1-0156-4BD0-AA6A-97063D96F1DB}">
      <dsp:nvSpPr>
        <dsp:cNvPr id="0" name=""/>
        <dsp:cNvSpPr/>
      </dsp:nvSpPr>
      <dsp:spPr>
        <a:xfrm>
          <a:off x="5363792" y="3897927"/>
          <a:ext cx="1493845" cy="40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Left flank, </a:t>
          </a:r>
          <a:r>
            <a:rPr lang="de-DE" sz="900" kern="1200" dirty="0" err="1">
              <a:solidFill>
                <a:srgbClr val="002060"/>
              </a:solidFill>
            </a:rPr>
            <a:t>mid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abdomen</a:t>
          </a:r>
          <a:endParaRPr lang="de-DE" sz="900" kern="1200" dirty="0">
            <a:solidFill>
              <a:srgbClr val="002060"/>
            </a:solidFill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postprandial</a:t>
          </a:r>
        </a:p>
      </dsp:txBody>
      <dsp:txXfrm>
        <a:off x="5363792" y="3897927"/>
        <a:ext cx="1493845" cy="401075"/>
      </dsp:txXfrm>
    </dsp:sp>
    <dsp:sp modelId="{C49A870A-F540-4B26-AAA3-4C6DF009FC82}">
      <dsp:nvSpPr>
        <dsp:cNvPr id="0" name=""/>
        <dsp:cNvSpPr/>
      </dsp:nvSpPr>
      <dsp:spPr>
        <a:xfrm>
          <a:off x="3231977" y="3900590"/>
          <a:ext cx="1801366" cy="401079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b="1" u="sng" kern="1200" dirty="0">
              <a:solidFill>
                <a:srgbClr val="002060"/>
              </a:solidFill>
            </a:rPr>
            <a:t>4D-PixelFlux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Superior </a:t>
          </a:r>
          <a:r>
            <a:rPr lang="de-DE" sz="900" kern="1200" dirty="0" err="1">
              <a:solidFill>
                <a:srgbClr val="002060"/>
              </a:solidFill>
            </a:rPr>
            <a:t>mesenteric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vein</a:t>
          </a:r>
          <a:r>
            <a:rPr lang="de-DE" sz="900" kern="1200" dirty="0">
              <a:solidFill>
                <a:srgbClr val="002060"/>
              </a:solidFill>
            </a:rPr>
            <a:t> and artery</a:t>
          </a:r>
        </a:p>
      </dsp:txBody>
      <dsp:txXfrm>
        <a:off x="3231977" y="3900590"/>
        <a:ext cx="1801366" cy="401079"/>
      </dsp:txXfrm>
    </dsp:sp>
    <dsp:sp modelId="{E6F3A33E-C255-46F7-BAD9-AC94903510CE}">
      <dsp:nvSpPr>
        <dsp:cNvPr id="0" name=""/>
        <dsp:cNvSpPr/>
      </dsp:nvSpPr>
      <dsp:spPr>
        <a:xfrm>
          <a:off x="898564" y="666297"/>
          <a:ext cx="1513602" cy="40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More </a:t>
          </a:r>
          <a:r>
            <a:rPr lang="de-DE" sz="900" kern="1200" dirty="0" err="1">
              <a:solidFill>
                <a:srgbClr val="002060"/>
              </a:solidFill>
            </a:rPr>
            <a:t>severe</a:t>
          </a:r>
          <a:r>
            <a:rPr lang="de-DE" sz="900" kern="1200" dirty="0">
              <a:solidFill>
                <a:srgbClr val="002060"/>
              </a:solidFill>
            </a:rPr>
            <a:t> genital, </a:t>
          </a:r>
          <a:r>
            <a:rPr lang="de-DE" sz="900" kern="1200" dirty="0" err="1">
              <a:solidFill>
                <a:srgbClr val="002060"/>
              </a:solidFill>
            </a:rPr>
            <a:t>pudendal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rectal</a:t>
          </a:r>
          <a:r>
            <a:rPr lang="de-DE" sz="900" kern="1200" dirty="0">
              <a:solidFill>
                <a:srgbClr val="002060"/>
              </a:solidFill>
            </a:rPr>
            <a:t> and leg </a:t>
          </a:r>
          <a:r>
            <a:rPr lang="de-DE" sz="900" kern="1200" dirty="0" err="1">
              <a:solidFill>
                <a:srgbClr val="002060"/>
              </a:solidFill>
            </a:rPr>
            <a:t>symptoms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898564" y="666297"/>
        <a:ext cx="1513602" cy="401075"/>
      </dsp:txXfrm>
    </dsp:sp>
    <dsp:sp modelId="{2C4E48DC-765B-48F3-B857-68CBCC1469E2}">
      <dsp:nvSpPr>
        <dsp:cNvPr id="0" name=""/>
        <dsp:cNvSpPr/>
      </dsp:nvSpPr>
      <dsp:spPr>
        <a:xfrm>
          <a:off x="1851563" y="1287078"/>
          <a:ext cx="1223577" cy="542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>
              <a:solidFill>
                <a:srgbClr val="002060"/>
              </a:solidFill>
            </a:rPr>
            <a:t>Gluteal and internal pudendal venous flow volumes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1851563" y="1287078"/>
        <a:ext cx="1223577" cy="542550"/>
      </dsp:txXfrm>
    </dsp:sp>
    <dsp:sp modelId="{A784F5BC-023E-4425-A97B-FE7AB85578B9}">
      <dsp:nvSpPr>
        <dsp:cNvPr id="0" name=""/>
        <dsp:cNvSpPr/>
      </dsp:nvSpPr>
      <dsp:spPr>
        <a:xfrm>
          <a:off x="2245" y="1235824"/>
          <a:ext cx="1547758" cy="640894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u="sng" kern="1200" dirty="0">
              <a:solidFill>
                <a:srgbClr val="002060"/>
              </a:solidFill>
            </a:rPr>
            <a:t>PixelFlux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Uterus, urethra, vagina rectum, external </a:t>
          </a:r>
          <a:r>
            <a:rPr lang="de-DE" sz="900" kern="1200" dirty="0" err="1">
              <a:solidFill>
                <a:srgbClr val="002060"/>
              </a:solidFill>
            </a:rPr>
            <a:t>genitalia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2245" y="1235824"/>
        <a:ext cx="1547758" cy="640894"/>
      </dsp:txXfrm>
    </dsp:sp>
    <dsp:sp modelId="{2D280E27-126E-44E0-A2BE-76C17AF92B09}">
      <dsp:nvSpPr>
        <dsp:cNvPr id="0" name=""/>
        <dsp:cNvSpPr/>
      </dsp:nvSpPr>
      <dsp:spPr>
        <a:xfrm>
          <a:off x="3253298" y="666297"/>
          <a:ext cx="1671859" cy="4010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Spinal </a:t>
          </a:r>
          <a:r>
            <a:rPr lang="de-DE" sz="900" kern="1200" dirty="0" err="1">
              <a:solidFill>
                <a:srgbClr val="002060"/>
              </a:solidFill>
            </a:rPr>
            <a:t>congestion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likely</a:t>
          </a:r>
          <a:r>
            <a:rPr lang="de-DE" sz="900" kern="1200" dirty="0">
              <a:solidFill>
                <a:srgbClr val="002060"/>
              </a:solidFill>
            </a:rPr>
            <a:t> – cerebral  and spinal </a:t>
          </a:r>
          <a:r>
            <a:rPr lang="de-DE" sz="900" kern="1200" dirty="0" err="1">
              <a:solidFill>
                <a:srgbClr val="002060"/>
              </a:solidFill>
            </a:rPr>
            <a:t>neurology</a:t>
          </a:r>
          <a:endParaRPr lang="de-DE" sz="900" kern="1200" dirty="0">
            <a:solidFill>
              <a:srgbClr val="002060"/>
            </a:solidFill>
          </a:endParaRPr>
        </a:p>
      </dsp:txBody>
      <dsp:txXfrm>
        <a:off x="3253298" y="666297"/>
        <a:ext cx="1671859" cy="401075"/>
      </dsp:txXfrm>
    </dsp:sp>
    <dsp:sp modelId="{A103E345-EEF9-408A-99C9-3349B3B66CDC}">
      <dsp:nvSpPr>
        <dsp:cNvPr id="0" name=""/>
        <dsp:cNvSpPr/>
      </dsp:nvSpPr>
      <dsp:spPr>
        <a:xfrm>
          <a:off x="3444635" y="1296439"/>
          <a:ext cx="1289233" cy="650275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Internal jugular </a:t>
          </a:r>
          <a:r>
            <a:rPr lang="de-DE" sz="900" kern="1200" dirty="0" err="1">
              <a:solidFill>
                <a:srgbClr val="002060"/>
              </a:solidFill>
            </a:rPr>
            <a:t>vein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compression</a:t>
          </a:r>
          <a:endParaRPr lang="de-DE" sz="900" kern="1200" dirty="0">
            <a:solidFill>
              <a:srgbClr val="002060"/>
            </a:solidFill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u="sng" kern="1200" dirty="0">
              <a:solidFill>
                <a:srgbClr val="002060"/>
              </a:solidFill>
            </a:rPr>
            <a:t>4D-PixelFlux</a:t>
          </a:r>
          <a:endParaRPr lang="de-DE" sz="1100" kern="1200" dirty="0">
            <a:solidFill>
              <a:srgbClr val="002060"/>
            </a:solidFill>
          </a:endParaRPr>
        </a:p>
      </dsp:txBody>
      <dsp:txXfrm>
        <a:off x="3444635" y="1296439"/>
        <a:ext cx="1289233" cy="650275"/>
      </dsp:txXfrm>
    </dsp:sp>
    <dsp:sp modelId="{A1B73435-CC4A-474F-AD4A-F59F4E93432A}">
      <dsp:nvSpPr>
        <dsp:cNvPr id="0" name=""/>
        <dsp:cNvSpPr/>
      </dsp:nvSpPr>
      <dsp:spPr>
        <a:xfrm>
          <a:off x="4013934" y="2075725"/>
          <a:ext cx="2027942" cy="57372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>
              <a:solidFill>
                <a:srgbClr val="002060"/>
              </a:solidFill>
            </a:rPr>
            <a:t>Cerebral </a:t>
          </a:r>
          <a:r>
            <a:rPr lang="de-DE" sz="900" kern="1200" dirty="0" err="1">
              <a:solidFill>
                <a:srgbClr val="002060"/>
              </a:solidFill>
            </a:rPr>
            <a:t>congestion</a:t>
          </a:r>
          <a:r>
            <a:rPr lang="de-DE" sz="900" kern="1200" dirty="0">
              <a:solidFill>
                <a:srgbClr val="002060"/>
              </a:solidFill>
            </a:rPr>
            <a:t> </a:t>
          </a:r>
          <a:r>
            <a:rPr lang="de-DE" sz="900" kern="1200" dirty="0" err="1">
              <a:solidFill>
                <a:srgbClr val="002060"/>
              </a:solidFill>
            </a:rPr>
            <a:t>depending</a:t>
          </a:r>
          <a:r>
            <a:rPr lang="de-DE" sz="900" kern="1200" dirty="0">
              <a:solidFill>
                <a:srgbClr val="002060"/>
              </a:solidFill>
            </a:rPr>
            <a:t> on additional epidural </a:t>
          </a:r>
          <a:r>
            <a:rPr lang="de-DE" sz="900" kern="1200" dirty="0" err="1">
              <a:solidFill>
                <a:srgbClr val="002060"/>
              </a:solidFill>
            </a:rPr>
            <a:t>influx</a:t>
          </a:r>
          <a:endParaRPr lang="de-DE" sz="900" kern="1200" dirty="0">
            <a:solidFill>
              <a:srgbClr val="002060"/>
            </a:solidFill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u="sng" kern="1200" dirty="0">
              <a:solidFill>
                <a:srgbClr val="002060"/>
              </a:solidFill>
            </a:rPr>
            <a:t>4D-PixelFlux</a:t>
          </a:r>
        </a:p>
      </dsp:txBody>
      <dsp:txXfrm>
        <a:off x="4013934" y="2075725"/>
        <a:ext cx="2027942" cy="573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8866F-14B2-418C-BF9C-8A134D0B19D8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2D893-C800-4A2D-AB1C-DDACB67249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0580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2D893-C800-4A2D-AB1C-DDACB67249E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639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9666" y="5419041"/>
            <a:ext cx="10742084" cy="488722"/>
          </a:xfrm>
        </p:spPr>
        <p:txBody>
          <a:bodyPr lIns="0" anchor="t" anchorCtr="0">
            <a:normAutofit/>
          </a:bodyPr>
          <a:lstStyle>
            <a:lvl1pPr algn="l"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Practice for </a:t>
            </a:r>
            <a:r>
              <a:rPr lang="de-DE" dirty="0" err="1"/>
              <a:t>functional</a:t>
            </a:r>
            <a:r>
              <a:rPr lang="de-DE" dirty="0"/>
              <a:t> </a:t>
            </a:r>
            <a:r>
              <a:rPr lang="de-DE" dirty="0" err="1"/>
              <a:t>ultrasound</a:t>
            </a:r>
            <a:r>
              <a:rPr lang="de-DE" dirty="0"/>
              <a:t> </a:t>
            </a:r>
            <a:r>
              <a:rPr lang="de-DE" dirty="0" err="1"/>
              <a:t>diagnostics</a:t>
            </a:r>
            <a:r>
              <a:rPr lang="de-DE" dirty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666" y="1628775"/>
            <a:ext cx="10742085" cy="3784907"/>
          </a:xfrm>
        </p:spPr>
        <p:txBody>
          <a:bodyPr lIns="0" tIns="0" bIns="0" anchor="ctr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5000" b="1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7" y="5891265"/>
            <a:ext cx="10742084" cy="466862"/>
          </a:xfrm>
        </p:spPr>
        <p:txBody>
          <a:bodyPr lIns="0" bIns="0" anchor="b" anchorCtr="0">
            <a:normAutofit/>
          </a:bodyPr>
          <a:lstStyle>
            <a:lvl1pPr marL="0" indent="0">
              <a:buFontTx/>
              <a:buNone/>
              <a:defRPr sz="1500" i="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Thomas Scholbach  - Leipzig – www.scholbach.de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-6012"/>
            <a:ext cx="12192000" cy="892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 userDrawn="1"/>
        </p:nvSpPr>
        <p:spPr>
          <a:xfrm>
            <a:off x="1409700" y="168996"/>
            <a:ext cx="105458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300" dirty="0"/>
              <a:t>55. Jahrestagung</a:t>
            </a:r>
            <a:r>
              <a:rPr lang="de-DE" sz="1300" baseline="0" dirty="0"/>
              <a:t> der Deutschen Gesellschaft für </a:t>
            </a:r>
            <a:r>
              <a:rPr lang="de-DE" sz="1300" baseline="0" dirty="0" err="1"/>
              <a:t>Angiologie</a:t>
            </a:r>
            <a:r>
              <a:rPr lang="de-DE" sz="1300" baseline="0" dirty="0"/>
              <a:t> – Gesellschaft für Gefäßmedizin e.V.  |  10. DGA-Interventionskongress</a:t>
            </a:r>
          </a:p>
          <a:p>
            <a:pPr algn="r"/>
            <a:r>
              <a:rPr lang="de-DE" sz="1300" baseline="0"/>
              <a:t>15.-17.10.2026 </a:t>
            </a:r>
            <a:r>
              <a:rPr lang="de-DE" sz="1300" baseline="0" dirty="0"/>
              <a:t>in Leipzig</a:t>
            </a:r>
            <a:endParaRPr lang="de-DE" sz="130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88" y="109265"/>
            <a:ext cx="1286833" cy="66735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6E467CE-FE25-A376-ECF5-33120F6B00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0877" y="4084486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41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  <p15:guide id="5" orient="horz" pos="102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19665" y="2917615"/>
            <a:ext cx="11024688" cy="1900045"/>
          </a:xfrm>
        </p:spPr>
        <p:txBody>
          <a:bodyPr lIns="0" tIns="0" anchor="b">
            <a:normAutofit/>
          </a:bodyPr>
          <a:lstStyle>
            <a:lvl1pPr>
              <a:defRPr sz="3500" b="1" baseline="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Folie für Zwischenüberschrift</a:t>
            </a:r>
            <a:endParaRPr lang="en-US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5" y="488983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AD4CCE9-60CA-957C-9BE7-8D82B1EAF6C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66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kus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19665" y="2508185"/>
            <a:ext cx="11024688" cy="1900045"/>
          </a:xfrm>
        </p:spPr>
        <p:txBody>
          <a:bodyPr lIns="0" tIns="0" anchor="ctr"/>
          <a:lstStyle>
            <a:lvl1pPr>
              <a:defRPr sz="3500" b="1" baseline="0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Diskussion</a:t>
            </a:r>
            <a:endParaRPr lang="en-US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5" y="488983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9EE1A32-938E-3D00-AAAF-BBC3618780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54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einspalti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04648" y="637152"/>
            <a:ext cx="7908556" cy="443624"/>
          </a:xfrm>
        </p:spPr>
        <p:txBody>
          <a:bodyPr lIns="0" tIns="0" bIns="0" anchor="t" anchorCtr="0">
            <a:normAutofit/>
          </a:bodyPr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87347" y="1552039"/>
            <a:ext cx="11024686" cy="3307199"/>
          </a:xfrm>
        </p:spPr>
        <p:txBody>
          <a:bodyPr lIns="0" tIns="0"/>
          <a:lstStyle>
            <a:lvl1pPr>
              <a:buClr>
                <a:schemeClr val="bg2"/>
              </a:buClr>
              <a:defRPr sz="2300"/>
            </a:lvl1pPr>
            <a:lvl2pPr>
              <a:buClr>
                <a:schemeClr val="bg2"/>
              </a:buClr>
              <a:defRPr sz="1900"/>
            </a:lvl2pPr>
            <a:lvl3pPr>
              <a:buClr>
                <a:schemeClr val="bg2"/>
              </a:buClr>
              <a:defRPr sz="1500"/>
            </a:lvl3pPr>
            <a:lvl4pPr>
              <a:buClr>
                <a:schemeClr val="bg2"/>
              </a:buClr>
              <a:defRPr sz="1300"/>
            </a:lvl4pPr>
            <a:lvl5pPr>
              <a:buClr>
                <a:schemeClr val="bg2"/>
              </a:buClr>
              <a:defRPr sz="13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D3BB4B5-E59D-AF04-2D0E-310FAE4801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63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für Diagramme, Abbildung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04648" y="637152"/>
            <a:ext cx="7908556" cy="443624"/>
          </a:xfrm>
        </p:spPr>
        <p:txBody>
          <a:bodyPr lIns="0" tIns="0" bIns="0" anchor="t" anchorCtr="0">
            <a:normAutofit/>
          </a:bodyPr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1A33141-14E9-3A41-5773-744EBA70C4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68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blanko mi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C110D7F-BE81-A77D-7D28-C385942A3A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4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/blan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0A0C88D-134E-3B31-251E-7AE4418468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85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11FFA-0EEB-4A6C-A4B1-37BD8FAD9576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0D565-3595-4165-AA3A-442E41BD1E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164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8" r:id="rId3"/>
    <p:sldLayoutId id="2147483693" r:id="rId4"/>
    <p:sldLayoutId id="2147483696" r:id="rId5"/>
    <p:sldLayoutId id="2147483697" r:id="rId6"/>
    <p:sldLayoutId id="214748369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Diagnosis and treatment of the Nutcracker Syndrome</a:t>
            </a:r>
          </a:p>
          <a:p>
            <a:endParaRPr lang="en-US" dirty="0"/>
          </a:p>
          <a:p>
            <a:endParaRPr lang="en-US" dirty="0"/>
          </a:p>
          <a:p>
            <a:endParaRPr lang="de-DE" dirty="0"/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4CB3CC6-CE00-5D9F-F787-900CFF85223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0" y="457200"/>
            <a:ext cx="107426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7E31918-BADE-D737-E2A9-45411A1EE345}"/>
              </a:ext>
            </a:extLst>
          </p:cNvPr>
          <p:cNvSpPr txBox="1"/>
          <p:nvPr/>
        </p:nvSpPr>
        <p:spPr>
          <a:xfrm>
            <a:off x="1081772" y="5413682"/>
            <a:ext cx="100178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b="1" dirty="0">
                <a:solidFill>
                  <a:schemeClr val="bg1"/>
                </a:solidFill>
                <a:latin typeface="+mj-lt"/>
              </a:rPr>
              <a:t>Thomas Scholbach  - Leipzig - 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Practice for functional ultrasound - www.scholbach.de</a:t>
            </a:r>
            <a:endParaRPr lang="de-DE" sz="2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0695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633E1-41B8-801F-F500-CAB55F290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How </a:t>
            </a:r>
            <a:r>
              <a:rPr lang="de-DE" dirty="0" err="1"/>
              <a:t>diagnose</a:t>
            </a:r>
            <a:r>
              <a:rPr lang="de-DE" dirty="0"/>
              <a:t> NCS?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51C474-1E4E-3ABE-5DD7-BFC8CA949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DE" dirty="0"/>
              <a:t>1. </a:t>
            </a:r>
            <a:r>
              <a:rPr lang="de-DE" dirty="0" err="1"/>
              <a:t>correlation</a:t>
            </a:r>
            <a:r>
              <a:rPr lang="de-DE" dirty="0"/>
              <a:t> of </a:t>
            </a:r>
            <a:r>
              <a:rPr lang="de-DE" dirty="0" err="1"/>
              <a:t>symptoms</a:t>
            </a:r>
            <a:r>
              <a:rPr lang="de-DE" dirty="0"/>
              <a:t> – </a:t>
            </a:r>
            <a:r>
              <a:rPr lang="de-DE" dirty="0" err="1"/>
              <a:t>near</a:t>
            </a:r>
            <a:r>
              <a:rPr lang="de-DE" dirty="0"/>
              <a:t> and remote –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narrowing</a:t>
            </a:r>
            <a:r>
              <a:rPr lang="de-DE" dirty="0"/>
              <a:t> of LRV and </a:t>
            </a:r>
            <a:r>
              <a:rPr lang="de-DE" dirty="0" err="1"/>
              <a:t>collaterals</a:t>
            </a:r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3. </a:t>
            </a:r>
            <a:r>
              <a:rPr lang="de-DE" dirty="0" err="1"/>
              <a:t>organ</a:t>
            </a:r>
            <a:r>
              <a:rPr lang="de-DE" dirty="0"/>
              <a:t> perfusion: </a:t>
            </a:r>
            <a:r>
              <a:rPr lang="de-DE" dirty="0" err="1"/>
              <a:t>kidneys</a:t>
            </a:r>
            <a:r>
              <a:rPr lang="de-DE" dirty="0"/>
              <a:t>, </a:t>
            </a:r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organs</a:t>
            </a:r>
            <a:r>
              <a:rPr lang="de-DE" dirty="0"/>
              <a:t>, </a:t>
            </a:r>
            <a:r>
              <a:rPr lang="de-DE" dirty="0" err="1"/>
              <a:t>brain</a:t>
            </a:r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4. find the </a:t>
            </a:r>
            <a:r>
              <a:rPr lang="de-DE" dirty="0" err="1"/>
              <a:t>other</a:t>
            </a:r>
            <a:r>
              <a:rPr lang="de-DE" dirty="0"/>
              <a:t> VCS!</a:t>
            </a:r>
          </a:p>
          <a:p>
            <a:pPr lvl="1">
              <a:lnSpc>
                <a:spcPct val="150000"/>
              </a:lnSpc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5975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98C52D69-967A-D5EF-55C0-61A7B9B79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173" y="887397"/>
            <a:ext cx="4752528" cy="604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4D2ABFD-71E5-5AB1-EDB6-DBB298F547E3}"/>
              </a:ext>
            </a:extLst>
          </p:cNvPr>
          <p:cNvSpPr txBox="1">
            <a:spLocks/>
          </p:cNvSpPr>
          <p:nvPr/>
        </p:nvSpPr>
        <p:spPr>
          <a:xfrm>
            <a:off x="681828" y="2175911"/>
            <a:ext cx="8229600" cy="7060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altLang="de-DE" sz="3600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D23F56C-FEEC-AA5B-3457-9652C1E96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261" y="1014521"/>
            <a:ext cx="439811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0229C2ED-C4E4-FD6C-F709-CDA3656728BF}"/>
              </a:ext>
            </a:extLst>
          </p:cNvPr>
          <p:cNvSpPr/>
          <p:nvPr/>
        </p:nvSpPr>
        <p:spPr>
          <a:xfrm>
            <a:off x="4348428" y="5278286"/>
            <a:ext cx="18473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endParaRPr lang="de-DE" dirty="0"/>
          </a:p>
        </p:txBody>
      </p:sp>
      <p:sp>
        <p:nvSpPr>
          <p:cNvPr id="9" name="Legende mit Linie 3 6">
            <a:extLst>
              <a:ext uri="{FF2B5EF4-FFF2-40B4-BE49-F238E27FC236}">
                <a16:creationId xmlns:a16="http://schemas.microsoft.com/office/drawing/2014/main" id="{D102AD89-2FE2-EE8E-65B4-E57EA21E0E93}"/>
              </a:ext>
            </a:extLst>
          </p:cNvPr>
          <p:cNvSpPr/>
          <p:nvPr/>
        </p:nvSpPr>
        <p:spPr>
          <a:xfrm>
            <a:off x="2554319" y="1014521"/>
            <a:ext cx="1204845" cy="312404"/>
          </a:xfrm>
          <a:prstGeom prst="borderCallout3">
            <a:avLst>
              <a:gd name="adj1" fmla="val 667196"/>
              <a:gd name="adj2" fmla="val 28234"/>
              <a:gd name="adj3" fmla="val 511683"/>
              <a:gd name="adj4" fmla="val -3780"/>
              <a:gd name="adj5" fmla="val 141706"/>
              <a:gd name="adj6" fmla="val -7210"/>
              <a:gd name="adj7" fmla="val 45070"/>
              <a:gd name="adj8" fmla="val -162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chemeClr val="tx1"/>
                </a:solidFill>
              </a:rPr>
              <a:t>V. </a:t>
            </a:r>
            <a:r>
              <a:rPr lang="de-DE" sz="1100" dirty="0" err="1">
                <a:solidFill>
                  <a:schemeClr val="tx1"/>
                </a:solidFill>
              </a:rPr>
              <a:t>suprarenalis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Legende mit Linie 3 15">
            <a:extLst>
              <a:ext uri="{FF2B5EF4-FFF2-40B4-BE49-F238E27FC236}">
                <a16:creationId xmlns:a16="http://schemas.microsoft.com/office/drawing/2014/main" id="{69A7EB64-E42E-76C1-381D-219BCE6AA854}"/>
              </a:ext>
            </a:extLst>
          </p:cNvPr>
          <p:cNvSpPr/>
          <p:nvPr/>
        </p:nvSpPr>
        <p:spPr>
          <a:xfrm>
            <a:off x="4924493" y="2610883"/>
            <a:ext cx="1296144" cy="410651"/>
          </a:xfrm>
          <a:prstGeom prst="borderCallout3">
            <a:avLst>
              <a:gd name="adj1" fmla="val 171352"/>
              <a:gd name="adj2" fmla="val -99042"/>
              <a:gd name="adj3" fmla="val -80576"/>
              <a:gd name="adj4" fmla="val -90328"/>
              <a:gd name="adj5" fmla="val 47587"/>
              <a:gd name="adj6" fmla="val -664"/>
              <a:gd name="adj7" fmla="val 45070"/>
              <a:gd name="adj8" fmla="val -1622"/>
            </a:avLst>
          </a:prstGeom>
          <a:solidFill>
            <a:schemeClr val="bg1"/>
          </a:solidFill>
          <a:ln cmpd="thinThick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chemeClr val="tx1"/>
                </a:solidFill>
              </a:rPr>
              <a:t>lateral root of the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</a:rPr>
              <a:t>V. </a:t>
            </a:r>
            <a:r>
              <a:rPr lang="de-DE" sz="1100" dirty="0" err="1">
                <a:solidFill>
                  <a:schemeClr val="tx1"/>
                </a:solidFill>
              </a:rPr>
              <a:t>hemiazygos</a:t>
            </a:r>
            <a:endParaRPr lang="de-DE" sz="1100" dirty="0">
              <a:solidFill>
                <a:schemeClr val="tx1"/>
              </a:solidFill>
            </a:endParaRPr>
          </a:p>
        </p:txBody>
      </p:sp>
      <p:sp>
        <p:nvSpPr>
          <p:cNvPr id="11" name="Legende mit Linie 2 7">
            <a:extLst>
              <a:ext uri="{FF2B5EF4-FFF2-40B4-BE49-F238E27FC236}">
                <a16:creationId xmlns:a16="http://schemas.microsoft.com/office/drawing/2014/main" id="{16AA2F5F-D893-363E-3472-B1B6CC0C20CB}"/>
              </a:ext>
            </a:extLst>
          </p:cNvPr>
          <p:cNvSpPr/>
          <p:nvPr/>
        </p:nvSpPr>
        <p:spPr>
          <a:xfrm>
            <a:off x="4924493" y="3618995"/>
            <a:ext cx="1296144" cy="291636"/>
          </a:xfrm>
          <a:prstGeom prst="borderCallout2">
            <a:avLst>
              <a:gd name="adj1" fmla="val 49369"/>
              <a:gd name="adj2" fmla="val 204"/>
              <a:gd name="adj3" fmla="val 220841"/>
              <a:gd name="adj4" fmla="val -31093"/>
              <a:gd name="adj5" fmla="val 64993"/>
              <a:gd name="adj6" fmla="val -13223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</a:rPr>
              <a:t>V. </a:t>
            </a:r>
            <a:r>
              <a:rPr lang="de-DE" sz="1200" dirty="0" err="1">
                <a:solidFill>
                  <a:schemeClr val="tx1"/>
                </a:solidFill>
              </a:rPr>
              <a:t>lumbalis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2" name="Legende mit Linie 2 17">
            <a:extLst>
              <a:ext uri="{FF2B5EF4-FFF2-40B4-BE49-F238E27FC236}">
                <a16:creationId xmlns:a16="http://schemas.microsoft.com/office/drawing/2014/main" id="{D06AEA01-D3BC-55A8-8343-D4E125E47320}"/>
              </a:ext>
            </a:extLst>
          </p:cNvPr>
          <p:cNvSpPr/>
          <p:nvPr/>
        </p:nvSpPr>
        <p:spPr>
          <a:xfrm>
            <a:off x="4924494" y="4495523"/>
            <a:ext cx="1296144" cy="245812"/>
          </a:xfrm>
          <a:prstGeom prst="borderCallout2">
            <a:avLst>
              <a:gd name="adj1" fmla="val 52601"/>
              <a:gd name="adj2" fmla="val -2148"/>
              <a:gd name="adj3" fmla="val -15671"/>
              <a:gd name="adj4" fmla="val -26002"/>
              <a:gd name="adj5" fmla="val 100191"/>
              <a:gd name="adj6" fmla="val -806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</a:rPr>
              <a:t>V. </a:t>
            </a:r>
            <a:r>
              <a:rPr lang="de-DE" sz="1200" dirty="0" err="1">
                <a:solidFill>
                  <a:schemeClr val="tx1"/>
                </a:solidFill>
              </a:rPr>
              <a:t>iliolumbalis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3" name="Legende mit Linie 2 8">
            <a:extLst>
              <a:ext uri="{FF2B5EF4-FFF2-40B4-BE49-F238E27FC236}">
                <a16:creationId xmlns:a16="http://schemas.microsoft.com/office/drawing/2014/main" id="{BEDA4A59-0D8C-5D32-DA30-C0204C7D4C5F}"/>
              </a:ext>
            </a:extLst>
          </p:cNvPr>
          <p:cNvSpPr/>
          <p:nvPr/>
        </p:nvSpPr>
        <p:spPr>
          <a:xfrm>
            <a:off x="4924493" y="5832951"/>
            <a:ext cx="1296144" cy="306324"/>
          </a:xfrm>
          <a:prstGeom prst="borderCallout2">
            <a:avLst>
              <a:gd name="adj1" fmla="val 46447"/>
              <a:gd name="adj2" fmla="val -1402"/>
              <a:gd name="adj3" fmla="val 18750"/>
              <a:gd name="adj4" fmla="val -16667"/>
              <a:gd name="adj5" fmla="val -161388"/>
              <a:gd name="adj6" fmla="val -13059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Arcus </a:t>
            </a:r>
            <a:r>
              <a:rPr lang="de-DE" sz="1100" dirty="0" err="1">
                <a:solidFill>
                  <a:schemeClr val="tx1"/>
                </a:solidFill>
              </a:rPr>
              <a:t>reno-cavalis</a:t>
            </a:r>
            <a:endParaRPr lang="de-DE" sz="1100" dirty="0">
              <a:solidFill>
                <a:schemeClr val="tx1"/>
              </a:solidFill>
            </a:endParaRP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60E38363-780F-9ACC-100E-192C9DCD7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8889" y="272167"/>
            <a:ext cx="7908556" cy="443624"/>
          </a:xfrm>
        </p:spPr>
        <p:txBody>
          <a:bodyPr>
            <a:normAutofit fontScale="90000"/>
          </a:bodyPr>
          <a:lstStyle/>
          <a:p>
            <a:r>
              <a:rPr lang="de-DE" sz="3200" dirty="0" err="1"/>
              <a:t>Numerous</a:t>
            </a:r>
            <a:r>
              <a:rPr lang="de-DE" sz="3200" dirty="0"/>
              <a:t> </a:t>
            </a:r>
            <a:r>
              <a:rPr lang="de-DE" sz="3200" dirty="0" err="1"/>
              <a:t>anastomoses</a:t>
            </a:r>
            <a:r>
              <a:rPr lang="de-DE" sz="3200" dirty="0"/>
              <a:t> of the left renal </a:t>
            </a:r>
            <a:r>
              <a:rPr lang="de-DE" sz="3200" dirty="0" err="1"/>
              <a:t>vein</a:t>
            </a:r>
            <a:br>
              <a:rPr lang="de-DE" sz="3200" dirty="0"/>
            </a:b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EF76483-9CD3-80DD-9FA8-CDA86F26E6A0}"/>
              </a:ext>
            </a:extLst>
          </p:cNvPr>
          <p:cNvSpPr txBox="1"/>
          <p:nvPr/>
        </p:nvSpPr>
        <p:spPr>
          <a:xfrm>
            <a:off x="7854536" y="6139275"/>
            <a:ext cx="1584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from</a:t>
            </a:r>
            <a:r>
              <a:rPr lang="de-DE" dirty="0"/>
              <a:t> aauz.com</a:t>
            </a:r>
          </a:p>
        </p:txBody>
      </p:sp>
    </p:spTree>
    <p:extLst>
      <p:ext uri="{BB962C8B-B14F-4D97-AF65-F5344CB8AC3E}">
        <p14:creationId xmlns:p14="http://schemas.microsoft.com/office/powerpoint/2010/main" val="2149595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4E3BC0-9FEA-F020-6DEA-650CC2CF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495" y="228601"/>
            <a:ext cx="7908556" cy="443624"/>
          </a:xfrm>
        </p:spPr>
        <p:txBody>
          <a:bodyPr>
            <a:normAutofit fontScale="90000"/>
          </a:bodyPr>
          <a:lstStyle/>
          <a:p>
            <a:r>
              <a:rPr lang="de-DE" dirty="0"/>
              <a:t>Symptoms </a:t>
            </a:r>
            <a:r>
              <a:rPr lang="en-US" altLang="de-DE" sz="3200" dirty="0"/>
              <a:t>Midline syndrome: pain and dysfunction of midline organs from vertex to symphysis</a:t>
            </a:r>
            <a:br>
              <a:rPr lang="en-US" altLang="de-DE" sz="3200" dirty="0"/>
            </a:br>
            <a:endParaRPr lang="de-DE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D8FB9AC1-CCC3-64B2-E5DC-3072B948D62C}"/>
              </a:ext>
            </a:extLst>
          </p:cNvPr>
          <p:cNvSpPr txBox="1">
            <a:spLocks noChangeArrowheads="1"/>
          </p:cNvSpPr>
          <p:nvPr/>
        </p:nvSpPr>
        <p:spPr>
          <a:xfrm>
            <a:off x="1990165" y="411163"/>
            <a:ext cx="8229600" cy="1143000"/>
          </a:xfrm>
          <a:prstGeom prst="rect">
            <a:avLst/>
          </a:prstGeom>
        </p:spPr>
        <p:txBody>
          <a:bodyPr vert="horz" lIns="0" tIns="0" rIns="9144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de-DE" sz="280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D4F5CAC-AEE5-4677-C597-A8423A9016DC}"/>
              </a:ext>
            </a:extLst>
          </p:cNvPr>
          <p:cNvSpPr txBox="1">
            <a:spLocks noChangeArrowheads="1"/>
          </p:cNvSpPr>
          <p:nvPr/>
        </p:nvSpPr>
        <p:spPr>
          <a:xfrm>
            <a:off x="1201270" y="956562"/>
            <a:ext cx="2537012" cy="59093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de-DE" sz="1400" dirty="0"/>
              <a:t>Head</a:t>
            </a:r>
          </a:p>
          <a:p>
            <a:pPr lvl="1"/>
            <a:r>
              <a:rPr lang="en-US" altLang="de-DE" sz="1400" dirty="0"/>
              <a:t>headache  - positional</a:t>
            </a:r>
          </a:p>
          <a:p>
            <a:pPr lvl="1"/>
            <a:r>
              <a:rPr lang="en-US" altLang="de-DE" sz="1400" dirty="0"/>
              <a:t>visual disturbance</a:t>
            </a:r>
          </a:p>
          <a:p>
            <a:pPr lvl="2"/>
            <a:r>
              <a:rPr lang="en-US" altLang="de-DE" sz="1400" dirty="0"/>
              <a:t>Blurred vision</a:t>
            </a:r>
          </a:p>
          <a:p>
            <a:pPr lvl="2"/>
            <a:r>
              <a:rPr lang="en-US" altLang="de-DE" sz="1400" dirty="0"/>
              <a:t>Double vision</a:t>
            </a:r>
          </a:p>
          <a:p>
            <a:pPr lvl="1"/>
            <a:r>
              <a:rPr lang="en-US" altLang="de-DE" sz="1400" dirty="0"/>
              <a:t>migraine </a:t>
            </a:r>
          </a:p>
          <a:p>
            <a:pPr lvl="2"/>
            <a:r>
              <a:rPr lang="en-US" altLang="de-DE" sz="1400" dirty="0"/>
              <a:t>Starting in the neck</a:t>
            </a:r>
          </a:p>
          <a:p>
            <a:pPr lvl="1"/>
            <a:r>
              <a:rPr lang="en-US" altLang="de-DE" sz="1400" dirty="0"/>
              <a:t>snoring </a:t>
            </a:r>
          </a:p>
          <a:p>
            <a:pPr lvl="1"/>
            <a:r>
              <a:rPr lang="en-US" altLang="de-DE" sz="1400" dirty="0"/>
              <a:t>nasal congestion </a:t>
            </a:r>
          </a:p>
          <a:p>
            <a:pPr lvl="1"/>
            <a:r>
              <a:rPr lang="en-US" altLang="de-DE" sz="1400" dirty="0"/>
              <a:t>disturbed swallowing</a:t>
            </a:r>
          </a:p>
          <a:p>
            <a:pPr lvl="1"/>
            <a:r>
              <a:rPr lang="en-US" altLang="de-DE" sz="1400" dirty="0"/>
              <a:t>tinnitus</a:t>
            </a:r>
          </a:p>
          <a:p>
            <a:r>
              <a:rPr lang="en-US" altLang="de-DE" sz="1400" dirty="0"/>
              <a:t>Spine - Thorax</a:t>
            </a:r>
          </a:p>
          <a:p>
            <a:pPr lvl="1"/>
            <a:r>
              <a:rPr lang="en-US" altLang="de-DE" sz="1400" dirty="0"/>
              <a:t>back pain </a:t>
            </a:r>
          </a:p>
          <a:p>
            <a:pPr lvl="2"/>
            <a:r>
              <a:rPr lang="en-US" altLang="de-DE" sz="1400" dirty="0"/>
              <a:t>lumbar</a:t>
            </a:r>
          </a:p>
          <a:p>
            <a:pPr lvl="2"/>
            <a:r>
              <a:rPr lang="en-US" altLang="de-DE" sz="1400" dirty="0"/>
              <a:t>Iliac crest</a:t>
            </a:r>
          </a:p>
          <a:p>
            <a:pPr lvl="1"/>
            <a:r>
              <a:rPr lang="en-US" altLang="de-DE" sz="1400" dirty="0"/>
              <a:t>Scoliosis</a:t>
            </a:r>
          </a:p>
          <a:p>
            <a:pPr lvl="1"/>
            <a:r>
              <a:rPr lang="en-US" altLang="de-DE" sz="1400" dirty="0"/>
              <a:t>Flat thorax</a:t>
            </a:r>
          </a:p>
          <a:p>
            <a:pPr lvl="1"/>
            <a:r>
              <a:rPr lang="en-US" altLang="de-DE" sz="1400" dirty="0"/>
              <a:t>Pecten excavatum</a:t>
            </a:r>
          </a:p>
          <a:p>
            <a:pPr lvl="1"/>
            <a:r>
              <a:rPr lang="en-US" altLang="de-DE" sz="1400" dirty="0"/>
              <a:t>Asymmetric ribcage</a:t>
            </a:r>
          </a:p>
          <a:p>
            <a:pPr lvl="1"/>
            <a:r>
              <a:rPr lang="en-US" altLang="de-DE" sz="1400" dirty="0"/>
              <a:t>Slipping ribs</a:t>
            </a:r>
          </a:p>
          <a:p>
            <a:pPr lvl="1"/>
            <a:r>
              <a:rPr lang="en-US" altLang="de-DE" sz="1400" dirty="0"/>
              <a:t>Costal liver compression </a:t>
            </a:r>
          </a:p>
          <a:p>
            <a:endParaRPr lang="en-US" altLang="de-DE" sz="1400" dirty="0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47D75E2D-BF88-BEC7-0E26-49E41AD89BF1}"/>
              </a:ext>
            </a:extLst>
          </p:cNvPr>
          <p:cNvSpPr txBox="1">
            <a:spLocks noChangeArrowheads="1"/>
          </p:cNvSpPr>
          <p:nvPr/>
        </p:nvSpPr>
        <p:spPr>
          <a:xfrm>
            <a:off x="4152899" y="1102921"/>
            <a:ext cx="3299012" cy="60166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de-DE" sz="1400" dirty="0"/>
              <a:t>periumbilical pain </a:t>
            </a:r>
          </a:p>
          <a:p>
            <a:r>
              <a:rPr lang="en-US" altLang="de-DE" sz="1400" dirty="0"/>
              <a:t>flank pain</a:t>
            </a:r>
          </a:p>
          <a:p>
            <a:pPr lvl="1"/>
            <a:r>
              <a:rPr lang="en-US" altLang="de-DE" sz="1400" dirty="0"/>
              <a:t>Left – LRV</a:t>
            </a:r>
          </a:p>
          <a:p>
            <a:pPr lvl="1"/>
            <a:r>
              <a:rPr lang="en-US" altLang="de-DE" sz="1400" dirty="0"/>
              <a:t>Right – IVC / LCIV Urinary bladder</a:t>
            </a:r>
          </a:p>
          <a:p>
            <a:pPr lvl="1"/>
            <a:r>
              <a:rPr lang="en-US" altLang="de-DE" sz="1400" dirty="0" err="1"/>
              <a:t>pollakisuria</a:t>
            </a:r>
            <a:r>
              <a:rPr lang="en-US" altLang="de-DE" sz="1400" dirty="0"/>
              <a:t> </a:t>
            </a:r>
          </a:p>
          <a:p>
            <a:pPr lvl="1"/>
            <a:r>
              <a:rPr lang="en-US" altLang="de-DE" sz="1400" dirty="0"/>
              <a:t>Seldom proteinuria</a:t>
            </a:r>
          </a:p>
          <a:p>
            <a:pPr lvl="1"/>
            <a:r>
              <a:rPr lang="en-US" altLang="de-DE" sz="1400" dirty="0"/>
              <a:t>Rarely hematuria</a:t>
            </a:r>
          </a:p>
          <a:p>
            <a:pPr lvl="1"/>
            <a:r>
              <a:rPr lang="en-US" altLang="de-DE" sz="1400" dirty="0"/>
              <a:t>dysuria </a:t>
            </a:r>
          </a:p>
          <a:p>
            <a:pPr lvl="1"/>
            <a:r>
              <a:rPr lang="en-US" altLang="de-DE" sz="1400" dirty="0"/>
              <a:t>Urinary retention</a:t>
            </a:r>
          </a:p>
          <a:p>
            <a:pPr lvl="2"/>
            <a:r>
              <a:rPr lang="en-US" altLang="de-DE" sz="1400" dirty="0"/>
              <a:t>Bending forward</a:t>
            </a:r>
          </a:p>
          <a:p>
            <a:pPr lvl="2"/>
            <a:r>
              <a:rPr lang="en-US" altLang="de-DE" sz="1400" dirty="0"/>
              <a:t>Straining</a:t>
            </a:r>
          </a:p>
          <a:p>
            <a:pPr lvl="2"/>
            <a:r>
              <a:rPr lang="en-US" altLang="de-DE" sz="1400" dirty="0"/>
              <a:t>Self catheterization</a:t>
            </a:r>
          </a:p>
          <a:p>
            <a:r>
              <a:rPr lang="en-US" altLang="de-DE" sz="1400" dirty="0"/>
              <a:t>Genitals</a:t>
            </a:r>
          </a:p>
          <a:p>
            <a:pPr lvl="1"/>
            <a:r>
              <a:rPr lang="en-US" altLang="de-DE" sz="1400" dirty="0"/>
              <a:t>dyspareunia </a:t>
            </a:r>
          </a:p>
          <a:p>
            <a:pPr lvl="1"/>
            <a:r>
              <a:rPr lang="en-US" altLang="de-DE" sz="1400" dirty="0"/>
              <a:t>Unpleasant sexual arousal</a:t>
            </a:r>
          </a:p>
          <a:p>
            <a:pPr lvl="1"/>
            <a:r>
              <a:rPr lang="en-US" altLang="de-DE" sz="1400" dirty="0"/>
              <a:t>Perineal pain – pudendal neuralgia</a:t>
            </a:r>
          </a:p>
          <a:p>
            <a:pPr lvl="1"/>
            <a:r>
              <a:rPr lang="en-US" altLang="de-DE" sz="1400" dirty="0"/>
              <a:t>vulvar varices</a:t>
            </a:r>
          </a:p>
          <a:p>
            <a:pPr lvl="1"/>
            <a:r>
              <a:rPr lang="en-US" altLang="de-DE" sz="1400" dirty="0"/>
              <a:t>dysmenorrhea </a:t>
            </a:r>
          </a:p>
          <a:p>
            <a:pPr lvl="1"/>
            <a:r>
              <a:rPr lang="en-US" altLang="de-DE" sz="1400" dirty="0"/>
              <a:t>prostatitis </a:t>
            </a:r>
          </a:p>
          <a:p>
            <a:pPr lvl="1"/>
            <a:r>
              <a:rPr lang="en-US" altLang="de-DE" sz="1400" dirty="0"/>
              <a:t>Left &gt; right varicocele</a:t>
            </a:r>
          </a:p>
          <a:p>
            <a:endParaRPr lang="en-US" altLang="de-DE" sz="14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C06D592-123F-EBB4-D69D-44464D33B94B}"/>
              </a:ext>
            </a:extLst>
          </p:cNvPr>
          <p:cNvSpPr txBox="1"/>
          <p:nvPr/>
        </p:nvSpPr>
        <p:spPr>
          <a:xfrm>
            <a:off x="7804897" y="1102921"/>
            <a:ext cx="379879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de-DE" sz="1400" dirty="0"/>
              <a:t>Intestines</a:t>
            </a:r>
          </a:p>
          <a:p>
            <a:pPr lvl="1"/>
            <a:r>
              <a:rPr lang="en-US" altLang="de-DE" sz="1400" dirty="0"/>
              <a:t>constipation </a:t>
            </a:r>
          </a:p>
          <a:p>
            <a:pPr lvl="1"/>
            <a:r>
              <a:rPr lang="en-US" altLang="de-DE" sz="1400" dirty="0"/>
              <a:t>Nausea postprandially aggravated</a:t>
            </a:r>
          </a:p>
          <a:p>
            <a:pPr lvl="1"/>
            <a:r>
              <a:rPr lang="en-US" altLang="de-DE" sz="1400" dirty="0"/>
              <a:t>Vomiting</a:t>
            </a:r>
          </a:p>
          <a:p>
            <a:pPr lvl="1"/>
            <a:r>
              <a:rPr lang="en-US" altLang="de-DE" sz="1400" dirty="0"/>
              <a:t>Slow transit</a:t>
            </a:r>
          </a:p>
          <a:p>
            <a:pPr lvl="1"/>
            <a:r>
              <a:rPr lang="en-US" altLang="de-DE" sz="1400" dirty="0"/>
              <a:t>Reduced peristalsis</a:t>
            </a:r>
          </a:p>
          <a:p>
            <a:pPr lvl="1"/>
            <a:r>
              <a:rPr lang="en-US" altLang="de-DE" sz="1400" dirty="0"/>
              <a:t>hemorrhoids  </a:t>
            </a:r>
          </a:p>
          <a:p>
            <a:pPr lvl="1"/>
            <a:r>
              <a:rPr lang="en-US" altLang="de-DE" sz="1400" dirty="0"/>
              <a:t>rectal bleeding </a:t>
            </a:r>
          </a:p>
          <a:p>
            <a:pPr lvl="1"/>
            <a:r>
              <a:rPr lang="en-US" altLang="de-DE" sz="1400" dirty="0"/>
              <a:t>vomiting</a:t>
            </a:r>
          </a:p>
          <a:p>
            <a:pPr lvl="1"/>
            <a:endParaRPr lang="en-US" altLang="de-DE" sz="1400" dirty="0"/>
          </a:p>
          <a:p>
            <a:r>
              <a:rPr lang="en-US" altLang="de-DE" sz="1400" dirty="0"/>
              <a:t>Legs</a:t>
            </a:r>
          </a:p>
          <a:p>
            <a:pPr lvl="1"/>
            <a:r>
              <a:rPr lang="en-US" altLang="de-DE" sz="1400" dirty="0"/>
              <a:t>left leg varices </a:t>
            </a:r>
          </a:p>
          <a:p>
            <a:pPr lvl="1"/>
            <a:r>
              <a:rPr lang="en-US" altLang="de-DE" sz="1400" dirty="0"/>
              <a:t>Swelling</a:t>
            </a:r>
          </a:p>
          <a:p>
            <a:pPr lvl="1"/>
            <a:r>
              <a:rPr lang="en-US" altLang="de-DE" sz="1400" dirty="0"/>
              <a:t>Bluish discoloration</a:t>
            </a:r>
          </a:p>
          <a:p>
            <a:pPr lvl="1"/>
            <a:r>
              <a:rPr lang="en-US" altLang="de-DE" sz="1400" dirty="0"/>
              <a:t>sciatica and other neuropathic signs</a:t>
            </a:r>
          </a:p>
          <a:p>
            <a:pPr lvl="1"/>
            <a:r>
              <a:rPr lang="en-US" altLang="de-DE" sz="1400" dirty="0"/>
              <a:t>Tension - bursting pain </a:t>
            </a:r>
          </a:p>
          <a:p>
            <a:pPr lvl="1"/>
            <a:r>
              <a:rPr lang="en-US" altLang="de-DE" sz="1400" dirty="0"/>
              <a:t>Weakness – paralysis  - spasticity</a:t>
            </a:r>
          </a:p>
          <a:p>
            <a:pPr lvl="1"/>
            <a:endParaRPr lang="en-US" altLang="de-DE" sz="1400" dirty="0"/>
          </a:p>
          <a:p>
            <a:pPr lvl="1"/>
            <a:endParaRPr lang="en-US" altLang="de-DE" sz="1400" dirty="0"/>
          </a:p>
          <a:p>
            <a:r>
              <a:rPr lang="en-US" altLang="de-DE" sz="1400" dirty="0"/>
              <a:t>Lungs</a:t>
            </a:r>
          </a:p>
          <a:p>
            <a:pPr lvl="1"/>
            <a:r>
              <a:rPr lang="en-US" altLang="de-DE" sz="1400" dirty="0"/>
              <a:t>blocked inspiration</a:t>
            </a:r>
          </a:p>
          <a:p>
            <a:pPr lvl="1"/>
            <a:r>
              <a:rPr lang="en-US" altLang="de-DE" sz="1400" dirty="0"/>
              <a:t>sighs</a:t>
            </a:r>
          </a:p>
          <a:p>
            <a:pPr lvl="1"/>
            <a:r>
              <a:rPr lang="en-US" altLang="de-DE" sz="1400" dirty="0"/>
              <a:t>air hunger</a:t>
            </a:r>
          </a:p>
          <a:p>
            <a:pPr lvl="1"/>
            <a:r>
              <a:rPr lang="en-US" altLang="de-DE" sz="1400" dirty="0" err="1"/>
              <a:t>hyperventiation</a:t>
            </a:r>
            <a:endParaRPr lang="en-US" altLang="de-DE" sz="1400" dirty="0"/>
          </a:p>
          <a:p>
            <a:pPr lvl="1"/>
            <a:endParaRPr lang="en-US" altLang="de-DE" sz="1400" dirty="0"/>
          </a:p>
          <a:p>
            <a:pPr lvl="1"/>
            <a:endParaRPr lang="en-US" altLang="de-DE" sz="1400" dirty="0"/>
          </a:p>
          <a:p>
            <a:endParaRPr lang="en-US" altLang="de-DE" sz="1400" dirty="0"/>
          </a:p>
        </p:txBody>
      </p:sp>
    </p:spTree>
    <p:extLst>
      <p:ext uri="{BB962C8B-B14F-4D97-AF65-F5344CB8AC3E}">
        <p14:creationId xmlns:p14="http://schemas.microsoft.com/office/powerpoint/2010/main" val="2548870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18F7C4-E496-728E-F10C-7115A8B2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191" y="259201"/>
            <a:ext cx="7908556" cy="443624"/>
          </a:xfrm>
        </p:spPr>
        <p:txBody>
          <a:bodyPr>
            <a:normAutofit fontScale="90000"/>
          </a:bodyPr>
          <a:lstStyle/>
          <a:p>
            <a:r>
              <a:rPr lang="de-DE" dirty="0"/>
              <a:t>PixelFlux is the </a:t>
            </a:r>
            <a:r>
              <a:rPr lang="de-DE" dirty="0" err="1"/>
              <a:t>key</a:t>
            </a:r>
            <a:r>
              <a:rPr lang="de-DE" dirty="0"/>
              <a:t> to </a:t>
            </a:r>
            <a:r>
              <a:rPr lang="de-DE" dirty="0" err="1"/>
              <a:t>understanding</a:t>
            </a:r>
            <a:r>
              <a:rPr lang="de-DE" dirty="0"/>
              <a:t> the </a:t>
            </a:r>
            <a:r>
              <a:rPr lang="de-DE" dirty="0" err="1"/>
              <a:t>problem</a:t>
            </a:r>
            <a:br>
              <a:rPr lang="de-DE" dirty="0"/>
            </a:br>
            <a:endParaRPr lang="de-DE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5C1427B-6A61-448B-523B-B9D3DD13B9BD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962026"/>
          </a:xfrm>
          <a:prstGeom prst="rect">
            <a:avLst/>
          </a:prstGeom>
        </p:spPr>
        <p:txBody>
          <a:bodyPr vert="horz" lIns="0" tIns="0" rIns="9144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pic>
        <p:nvPicPr>
          <p:cNvPr id="5" name="Inhaltsplatzhalter 4" descr="Ein Bild, das Screenshot, Text, Grafiksoftware, Multimedia-Software enthält.&#10;&#10;Automatisch generierte Beschreibung">
            <a:extLst>
              <a:ext uri="{FF2B5EF4-FFF2-40B4-BE49-F238E27FC236}">
                <a16:creationId xmlns:a16="http://schemas.microsoft.com/office/drawing/2014/main" id="{F8F1FB61-EF92-BBD9-E853-3A0603A43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10652"/>
            <a:ext cx="9993744" cy="5897135"/>
          </a:xfrm>
        </p:spPr>
      </p:pic>
    </p:spTree>
    <p:extLst>
      <p:ext uri="{BB962C8B-B14F-4D97-AF65-F5344CB8AC3E}">
        <p14:creationId xmlns:p14="http://schemas.microsoft.com/office/powerpoint/2010/main" val="2594725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EF433-5E67-E211-28EE-8E9EED0E3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677" y="263834"/>
            <a:ext cx="7908556" cy="443624"/>
          </a:xfrm>
        </p:spPr>
        <p:txBody>
          <a:bodyPr>
            <a:normAutofit fontScale="90000"/>
          </a:bodyPr>
          <a:lstStyle/>
          <a:p>
            <a:r>
              <a:rPr lang="de-DE" dirty="0"/>
              <a:t>Renal PixelFlux-</a:t>
            </a:r>
            <a:r>
              <a:rPr lang="de-DE" dirty="0" err="1"/>
              <a:t>measurement</a:t>
            </a:r>
            <a:r>
              <a:rPr lang="de-DE" dirty="0"/>
              <a:t> – the </a:t>
            </a:r>
            <a:r>
              <a:rPr lang="de-DE" dirty="0" err="1"/>
              <a:t>cornerstone</a:t>
            </a:r>
            <a:r>
              <a:rPr lang="de-DE" dirty="0"/>
              <a:t> of </a:t>
            </a:r>
            <a:r>
              <a:rPr lang="de-DE" dirty="0" err="1"/>
              <a:t>dynamic</a:t>
            </a:r>
            <a:r>
              <a:rPr lang="de-DE" dirty="0"/>
              <a:t> </a:t>
            </a:r>
            <a:r>
              <a:rPr lang="de-DE" dirty="0" err="1"/>
              <a:t>functional</a:t>
            </a:r>
            <a:r>
              <a:rPr lang="de-DE" dirty="0"/>
              <a:t> </a:t>
            </a:r>
            <a:r>
              <a:rPr lang="de-DE" dirty="0" err="1"/>
              <a:t>diagnostics</a:t>
            </a:r>
            <a:br>
              <a:rPr lang="de-DE" dirty="0"/>
            </a:br>
            <a:endParaRPr lang="de-DE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42AFA5F3-B0B9-E95A-C5D3-CEC26CF0B486}"/>
              </a:ext>
            </a:extLst>
          </p:cNvPr>
          <p:cNvSpPr txBox="1">
            <a:spLocks/>
          </p:cNvSpPr>
          <p:nvPr/>
        </p:nvSpPr>
        <p:spPr>
          <a:xfrm>
            <a:off x="456363" y="263834"/>
            <a:ext cx="10515600" cy="614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pic>
        <p:nvPicPr>
          <p:cNvPr id="15" name="PXFXrenal NCS">
            <a:hlinkClick r:id="" action="ppaction://media"/>
            <a:extLst>
              <a:ext uri="{FF2B5EF4-FFF2-40B4-BE49-F238E27FC236}">
                <a16:creationId xmlns:a16="http://schemas.microsoft.com/office/drawing/2014/main" id="{D4E9438D-9310-0CA6-164C-7B4B108E93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47190" y="1327323"/>
            <a:ext cx="9433814" cy="496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7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How to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collaterals</a:t>
            </a:r>
            <a:r>
              <a:rPr lang="de-DE" dirty="0"/>
              <a:t>?</a:t>
            </a:r>
          </a:p>
        </p:txBody>
      </p:sp>
      <p:sp>
        <p:nvSpPr>
          <p:cNvPr id="2" name="Inhaltsplatzhalter 4">
            <a:extLst>
              <a:ext uri="{FF2B5EF4-FFF2-40B4-BE49-F238E27FC236}">
                <a16:creationId xmlns:a16="http://schemas.microsoft.com/office/drawing/2014/main" id="{9E45C8AE-982E-B243-C3C2-B45335318555}"/>
              </a:ext>
            </a:extLst>
          </p:cNvPr>
          <p:cNvSpPr txBox="1">
            <a:spLocks/>
          </p:cNvSpPr>
          <p:nvPr/>
        </p:nvSpPr>
        <p:spPr>
          <a:xfrm>
            <a:off x="1714499" y="1704440"/>
            <a:ext cx="10049933" cy="3103780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dirty="0"/>
              <a:t>Find </a:t>
            </a:r>
            <a:r>
              <a:rPr lang="de-DE" dirty="0" err="1"/>
              <a:t>them</a:t>
            </a:r>
            <a:endParaRPr lang="de-DE" dirty="0"/>
          </a:p>
          <a:p>
            <a:pPr>
              <a:lnSpc>
                <a:spcPct val="150000"/>
              </a:lnSpc>
            </a:pPr>
            <a:r>
              <a:rPr lang="de-DE" dirty="0" err="1"/>
              <a:t>Measure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volume</a:t>
            </a:r>
            <a:r>
              <a:rPr lang="de-DE" dirty="0"/>
              <a:t> </a:t>
            </a:r>
            <a:r>
              <a:rPr lang="de-DE" dirty="0" err="1"/>
              <a:t>flow</a:t>
            </a:r>
            <a:endParaRPr lang="de-DE" dirty="0"/>
          </a:p>
          <a:p>
            <a:pPr>
              <a:lnSpc>
                <a:spcPct val="150000"/>
              </a:lnSpc>
            </a:pPr>
            <a:r>
              <a:rPr lang="de-DE" dirty="0" err="1"/>
              <a:t>Measure</a:t>
            </a:r>
            <a:r>
              <a:rPr lang="de-DE" dirty="0"/>
              <a:t> the </a:t>
            </a:r>
            <a:r>
              <a:rPr lang="de-DE" dirty="0" err="1"/>
              <a:t>effect</a:t>
            </a:r>
            <a:r>
              <a:rPr lang="de-DE" dirty="0"/>
              <a:t> on </a:t>
            </a:r>
            <a:r>
              <a:rPr lang="de-DE" dirty="0" err="1"/>
              <a:t>organ</a:t>
            </a:r>
            <a:r>
              <a:rPr lang="de-DE" dirty="0"/>
              <a:t> perfusion (PixelFlux)</a:t>
            </a:r>
          </a:p>
          <a:p>
            <a:pPr>
              <a:lnSpc>
                <a:spcPct val="150000"/>
              </a:lnSpc>
            </a:pPr>
            <a:r>
              <a:rPr lang="de-DE" dirty="0"/>
              <a:t>Check the </a:t>
            </a:r>
            <a:r>
              <a:rPr lang="de-DE" dirty="0" err="1"/>
              <a:t>entire</a:t>
            </a:r>
            <a:r>
              <a:rPr lang="de-DE" dirty="0"/>
              <a:t> </a:t>
            </a:r>
            <a:r>
              <a:rPr lang="de-DE" dirty="0" err="1"/>
              <a:t>circulation</a:t>
            </a:r>
            <a:endParaRPr lang="de-DE" dirty="0"/>
          </a:p>
          <a:p>
            <a:pPr lvl="1">
              <a:lnSpc>
                <a:spcPct val="150000"/>
              </a:lnSpc>
            </a:pPr>
            <a:r>
              <a:rPr lang="de-DE" dirty="0"/>
              <a:t>kidney – </a:t>
            </a:r>
            <a:r>
              <a:rPr lang="de-DE" dirty="0" err="1"/>
              <a:t>pelvis</a:t>
            </a:r>
            <a:r>
              <a:rPr lang="de-DE" dirty="0"/>
              <a:t> – IVC  - </a:t>
            </a:r>
            <a:r>
              <a:rPr lang="de-DE" dirty="0" err="1"/>
              <a:t>liver</a:t>
            </a:r>
            <a:r>
              <a:rPr lang="de-DE" dirty="0"/>
              <a:t> – small </a:t>
            </a:r>
            <a:r>
              <a:rPr lang="de-DE" dirty="0" err="1"/>
              <a:t>bowel</a:t>
            </a:r>
            <a:r>
              <a:rPr lang="de-DE" dirty="0"/>
              <a:t>– </a:t>
            </a:r>
            <a:r>
              <a:rPr lang="de-DE" dirty="0" err="1"/>
              <a:t>spine</a:t>
            </a:r>
            <a:r>
              <a:rPr lang="de-DE" dirty="0"/>
              <a:t> – </a:t>
            </a:r>
            <a:r>
              <a:rPr lang="de-DE" dirty="0" err="1"/>
              <a:t>Jugulars</a:t>
            </a:r>
            <a:r>
              <a:rPr lang="de-DE" dirty="0"/>
              <a:t> – </a:t>
            </a:r>
            <a:r>
              <a:rPr lang="de-DE" dirty="0" err="1"/>
              <a:t>brachiocephalic</a:t>
            </a:r>
            <a:r>
              <a:rPr lang="de-DE" dirty="0"/>
              <a:t> - SVC</a:t>
            </a:r>
          </a:p>
        </p:txBody>
      </p:sp>
    </p:spTree>
    <p:extLst>
      <p:ext uri="{BB962C8B-B14F-4D97-AF65-F5344CB8AC3E}">
        <p14:creationId xmlns:p14="http://schemas.microsoft.com/office/powerpoint/2010/main" val="2125172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E33910-8E1C-6A92-EF08-A6E6B3E08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788" y="210432"/>
            <a:ext cx="7908556" cy="443624"/>
          </a:xfrm>
        </p:spPr>
        <p:txBody>
          <a:bodyPr>
            <a:normAutofit fontScale="90000"/>
          </a:bodyPr>
          <a:lstStyle/>
          <a:p>
            <a:r>
              <a:rPr lang="de-DE" dirty="0"/>
              <a:t>How to </a:t>
            </a:r>
            <a:r>
              <a:rPr lang="de-DE" dirty="0" err="1"/>
              <a:t>evaluate</a:t>
            </a:r>
            <a:r>
              <a:rPr lang="de-DE" dirty="0"/>
              <a:t> left renal </a:t>
            </a:r>
            <a:r>
              <a:rPr lang="de-DE" dirty="0" err="1"/>
              <a:t>vein</a:t>
            </a:r>
            <a:r>
              <a:rPr lang="de-DE" dirty="0"/>
              <a:t> </a:t>
            </a:r>
            <a:r>
              <a:rPr lang="de-DE" dirty="0" err="1"/>
              <a:t>compression</a:t>
            </a:r>
            <a:r>
              <a:rPr lang="de-DE" dirty="0"/>
              <a:t> </a:t>
            </a:r>
            <a:r>
              <a:rPr lang="de-DE" dirty="0" err="1"/>
              <a:t>properly</a:t>
            </a:r>
            <a:r>
              <a:rPr lang="de-DE" dirty="0"/>
              <a:t>?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2520411D-E28E-A969-8C97-863E5F368C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974726"/>
              </p:ext>
            </p:extLst>
          </p:nvPr>
        </p:nvGraphicFramePr>
        <p:xfrm>
          <a:off x="0" y="1161418"/>
          <a:ext cx="451104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Inhaltsplatzhalter 6">
            <a:extLst>
              <a:ext uri="{FF2B5EF4-FFF2-40B4-BE49-F238E27FC236}">
                <a16:creationId xmlns:a16="http://schemas.microsoft.com/office/drawing/2014/main" id="{C90BBAC6-6EF8-4176-C9F1-A1BB4C6FCD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1912726"/>
              </p:ext>
            </p:extLst>
          </p:nvPr>
        </p:nvGraphicFramePr>
        <p:xfrm>
          <a:off x="5185410" y="1161418"/>
          <a:ext cx="6880860" cy="5003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81374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13F8FF-0486-351C-4178-E5F40DCD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Summary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FB1A44-2940-3314-1052-D2819E353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9299" y="1552039"/>
            <a:ext cx="9592733" cy="489638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de-DE" dirty="0"/>
              <a:t>NCS is frequent</a:t>
            </a:r>
          </a:p>
          <a:p>
            <a:pPr>
              <a:lnSpc>
                <a:spcPct val="150000"/>
              </a:lnSpc>
            </a:pPr>
            <a:r>
              <a:rPr lang="de-DE" dirty="0"/>
              <a:t>NCS is a </a:t>
            </a:r>
            <a:r>
              <a:rPr lang="de-DE" dirty="0" err="1"/>
              <a:t>problem</a:t>
            </a:r>
            <a:r>
              <a:rPr lang="de-DE" dirty="0"/>
              <a:t> of the flat abdominal </a:t>
            </a:r>
            <a:r>
              <a:rPr lang="de-DE" dirty="0" err="1"/>
              <a:t>cavity</a:t>
            </a:r>
            <a:endParaRPr lang="de-DE" dirty="0"/>
          </a:p>
          <a:p>
            <a:pPr lvl="1">
              <a:lnSpc>
                <a:spcPct val="150000"/>
              </a:lnSpc>
            </a:pPr>
            <a:r>
              <a:rPr lang="de-DE" dirty="0"/>
              <a:t>Lordosis, </a:t>
            </a:r>
            <a:r>
              <a:rPr lang="de-DE" dirty="0" err="1"/>
              <a:t>shallow</a:t>
            </a:r>
            <a:r>
              <a:rPr lang="de-DE" dirty="0"/>
              <a:t> </a:t>
            </a:r>
            <a:r>
              <a:rPr lang="de-DE" dirty="0" err="1"/>
              <a:t>thorax</a:t>
            </a:r>
            <a:r>
              <a:rPr lang="de-DE" dirty="0"/>
              <a:t>, </a:t>
            </a:r>
            <a:r>
              <a:rPr lang="de-DE" dirty="0" err="1"/>
              <a:t>wide</a:t>
            </a:r>
            <a:r>
              <a:rPr lang="de-DE" dirty="0"/>
              <a:t> </a:t>
            </a:r>
            <a:r>
              <a:rPr lang="de-DE" dirty="0" err="1"/>
              <a:t>iliac</a:t>
            </a:r>
            <a:r>
              <a:rPr lang="de-DE" dirty="0"/>
              <a:t> </a:t>
            </a:r>
            <a:r>
              <a:rPr lang="de-DE" dirty="0" err="1"/>
              <a:t>wings</a:t>
            </a:r>
            <a:r>
              <a:rPr lang="de-DE" dirty="0"/>
              <a:t>, lax </a:t>
            </a:r>
            <a:r>
              <a:rPr lang="de-DE" dirty="0" err="1"/>
              <a:t>connective</a:t>
            </a:r>
            <a:r>
              <a:rPr lang="de-DE" dirty="0"/>
              <a:t> </a:t>
            </a:r>
            <a:r>
              <a:rPr lang="de-DE" dirty="0" err="1"/>
              <a:t>tissue</a:t>
            </a:r>
            <a:endParaRPr lang="de-DE" dirty="0"/>
          </a:p>
          <a:p>
            <a:pPr lvl="1">
              <a:lnSpc>
                <a:spcPct val="150000"/>
              </a:lnSpc>
            </a:pPr>
            <a:r>
              <a:rPr lang="de-DE" dirty="0" err="1"/>
              <a:t>Rarely</a:t>
            </a:r>
            <a:r>
              <a:rPr lang="de-DE" dirty="0"/>
              <a:t> SMA </a:t>
            </a:r>
            <a:r>
              <a:rPr lang="de-DE" dirty="0" err="1"/>
              <a:t>involved</a:t>
            </a:r>
            <a:endParaRPr lang="de-DE" dirty="0"/>
          </a:p>
          <a:p>
            <a:pPr>
              <a:lnSpc>
                <a:spcPct val="150000"/>
              </a:lnSpc>
            </a:pPr>
            <a:r>
              <a:rPr lang="de-DE" dirty="0" err="1"/>
              <a:t>Midline</a:t>
            </a:r>
            <a:r>
              <a:rPr lang="de-DE" dirty="0"/>
              <a:t> </a:t>
            </a:r>
            <a:r>
              <a:rPr lang="de-DE" dirty="0" err="1"/>
              <a:t>syndrome</a:t>
            </a:r>
            <a:r>
              <a:rPr lang="de-DE" dirty="0"/>
              <a:t> – multiple </a:t>
            </a:r>
            <a:r>
              <a:rPr lang="de-DE" dirty="0" err="1"/>
              <a:t>compressions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the </a:t>
            </a:r>
            <a:r>
              <a:rPr lang="de-DE" dirty="0" err="1"/>
              <a:t>rule</a:t>
            </a:r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Remote </a:t>
            </a:r>
            <a:r>
              <a:rPr lang="de-DE" dirty="0" err="1"/>
              <a:t>symptoms</a:t>
            </a:r>
            <a:endParaRPr lang="de-DE" dirty="0"/>
          </a:p>
          <a:p>
            <a:pPr>
              <a:lnSpc>
                <a:spcPct val="150000"/>
              </a:lnSpc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workup</a:t>
            </a:r>
            <a:endParaRPr lang="de-DE" dirty="0"/>
          </a:p>
          <a:p>
            <a:pPr>
              <a:lnSpc>
                <a:spcPct val="150000"/>
              </a:lnSpc>
            </a:pPr>
            <a:r>
              <a:rPr lang="de-DE" b="1" dirty="0"/>
              <a:t>Treatment by </a:t>
            </a:r>
            <a:r>
              <a:rPr lang="de-DE" b="1" dirty="0" err="1"/>
              <a:t>decompression</a:t>
            </a:r>
            <a:endParaRPr lang="de-DE" b="1" dirty="0"/>
          </a:p>
          <a:p>
            <a:pPr lvl="1">
              <a:lnSpc>
                <a:spcPct val="150000"/>
              </a:lnSpc>
            </a:pPr>
            <a:r>
              <a:rPr lang="de-DE" dirty="0"/>
              <a:t>PTFE </a:t>
            </a:r>
            <a:r>
              <a:rPr lang="de-DE" dirty="0" err="1"/>
              <a:t>tunnel</a:t>
            </a:r>
            <a:endParaRPr lang="de-DE" dirty="0"/>
          </a:p>
          <a:p>
            <a:pPr lvl="2">
              <a:lnSpc>
                <a:spcPct val="150000"/>
              </a:lnSpc>
            </a:pPr>
            <a:r>
              <a:rPr lang="de-DE" dirty="0" err="1"/>
              <a:t>Avoid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ovarian</a:t>
            </a:r>
            <a:r>
              <a:rPr lang="de-DE" dirty="0"/>
              <a:t> </a:t>
            </a:r>
            <a:r>
              <a:rPr lang="de-DE" dirty="0" err="1"/>
              <a:t>vein</a:t>
            </a:r>
            <a:r>
              <a:rPr lang="de-DE" dirty="0"/>
              <a:t> </a:t>
            </a:r>
            <a:r>
              <a:rPr lang="de-DE" dirty="0" err="1"/>
              <a:t>procedures</a:t>
            </a:r>
            <a:r>
              <a:rPr lang="de-DE" dirty="0"/>
              <a:t>, </a:t>
            </a:r>
            <a:r>
              <a:rPr lang="de-DE" dirty="0" err="1"/>
              <a:t>stents</a:t>
            </a:r>
            <a:r>
              <a:rPr lang="de-DE" dirty="0"/>
              <a:t>, autotransplantation, left renal </a:t>
            </a:r>
            <a:r>
              <a:rPr lang="de-DE" dirty="0" err="1"/>
              <a:t>vein</a:t>
            </a:r>
            <a:r>
              <a:rPr lang="de-DE" dirty="0"/>
              <a:t> </a:t>
            </a:r>
            <a:r>
              <a:rPr lang="de-DE" dirty="0" err="1"/>
              <a:t>transposition</a:t>
            </a:r>
            <a:r>
              <a:rPr lang="de-DE" dirty="0"/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420715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92018" y="4957955"/>
            <a:ext cx="7052736" cy="1900045"/>
          </a:xfrm>
        </p:spPr>
        <p:txBody>
          <a:bodyPr>
            <a:normAutofit fontScale="90000"/>
          </a:bodyPr>
          <a:lstStyle/>
          <a:p>
            <a:r>
              <a:rPr lang="en-US" dirty="0"/>
              <a:t>Conflict of interest:</a:t>
            </a:r>
            <a:br>
              <a:rPr lang="en-US" dirty="0"/>
            </a:br>
            <a:br>
              <a:rPr lang="de-DE" dirty="0"/>
            </a:br>
            <a:r>
              <a:rPr lang="en-US" dirty="0"/>
              <a:t>Prof. Dr. med. habil. Thomas Scholbach together with his son , </a:t>
            </a:r>
            <a:br>
              <a:rPr lang="en-US" dirty="0"/>
            </a:br>
            <a:r>
              <a:rPr lang="en-US" dirty="0"/>
              <a:t>Prof. Dr. </a:t>
            </a:r>
            <a:r>
              <a:rPr lang="en-US" dirty="0" err="1"/>
              <a:t>rer</a:t>
            </a:r>
            <a:r>
              <a:rPr lang="en-US" dirty="0"/>
              <a:t>. nat. habil. Jakob Scholbach </a:t>
            </a:r>
            <a:br>
              <a:rPr lang="en-US" dirty="0"/>
            </a:br>
            <a:r>
              <a:rPr lang="en-US" dirty="0"/>
              <a:t>created the PixelFlux technique and </a:t>
            </a:r>
            <a:br>
              <a:rPr lang="en-US" dirty="0"/>
            </a:br>
            <a:r>
              <a:rPr lang="en-US" dirty="0"/>
              <a:t>4D-PixelFlux volume flow measurement technique. </a:t>
            </a:r>
            <a:br>
              <a:rPr lang="en-US" dirty="0"/>
            </a:br>
            <a:r>
              <a:rPr lang="en-US" dirty="0"/>
              <a:t>His son is the owner of the company Chameleon Software.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612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7D31F-F66C-E80C-9BCC-99CFC1F19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No</a:t>
            </a:r>
            <a:r>
              <a:rPr lang="de-DE" dirty="0"/>
              <a:t> Nutcracker but lordogenetic </a:t>
            </a:r>
            <a:r>
              <a:rPr lang="de-DE" dirty="0" err="1"/>
              <a:t>compression</a:t>
            </a:r>
            <a:br>
              <a:rPr lang="de-DE" dirty="0"/>
            </a:br>
            <a:endParaRPr lang="de-DE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3B27053-B474-2E3A-C699-65C198084B2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9144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pic>
        <p:nvPicPr>
          <p:cNvPr id="5" name="Inhaltsplatzhalter 4" descr="Ein Bild, das Text, medizinische Bildgebung, Radiologie, pränataler Ultraschall enthält.&#10;&#10;Automatisch generierte Beschreibung">
            <a:extLst>
              <a:ext uri="{FF2B5EF4-FFF2-40B4-BE49-F238E27FC236}">
                <a16:creationId xmlns:a16="http://schemas.microsoft.com/office/drawing/2014/main" id="{E70931A4-448E-6D16-4797-BFF510832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89" y="1856509"/>
            <a:ext cx="10960222" cy="437320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293F8F1-178E-BBBA-107F-1DD4052F3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05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5BA0999-DD60-4663-2C1F-9B320C62B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8"/>
          <a:stretch>
            <a:fillRect/>
          </a:stretch>
        </p:blipFill>
        <p:spPr>
          <a:xfrm>
            <a:off x="310060" y="2736852"/>
            <a:ext cx="5427306" cy="367573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3320470-8A23-F588-B0C6-E8F20974B5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799"/>
          <a:stretch>
            <a:fillRect/>
          </a:stretch>
        </p:blipFill>
        <p:spPr>
          <a:xfrm>
            <a:off x="5928849" y="605123"/>
            <a:ext cx="6066149" cy="301186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682606D-6203-28ED-A347-FA4D153648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3799" b="622"/>
          <a:stretch>
            <a:fillRect/>
          </a:stretch>
        </p:blipFill>
        <p:spPr>
          <a:xfrm>
            <a:off x="5928850" y="3429000"/>
            <a:ext cx="6066149" cy="298358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497DE687-0F11-E961-3F3E-F28531DF0251}"/>
              </a:ext>
            </a:extLst>
          </p:cNvPr>
          <p:cNvSpPr txBox="1">
            <a:spLocks/>
          </p:cNvSpPr>
          <p:nvPr/>
        </p:nvSpPr>
        <p:spPr>
          <a:xfrm>
            <a:off x="310059" y="2736852"/>
            <a:ext cx="5427306" cy="44362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0" tIns="0" rIns="91440" bIns="0" rtlCol="0" anchor="t" anchorCtr="0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solidFill>
                  <a:schemeClr val="bg1"/>
                </a:solidFill>
              </a:rPr>
              <a:t>LRV </a:t>
            </a:r>
            <a:r>
              <a:rPr lang="de-DE" dirty="0" err="1">
                <a:solidFill>
                  <a:schemeClr val="bg1"/>
                </a:solidFill>
              </a:rPr>
              <a:t>compression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before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caudaltransplantation</a:t>
            </a:r>
            <a:r>
              <a:rPr lang="de-DE" dirty="0">
                <a:solidFill>
                  <a:schemeClr val="bg1"/>
                </a:solidFill>
              </a:rPr>
              <a:t> of SMA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593BB014-363B-2195-8722-138EBCC2671E}"/>
              </a:ext>
            </a:extLst>
          </p:cNvPr>
          <p:cNvSpPr txBox="1">
            <a:spLocks/>
          </p:cNvSpPr>
          <p:nvPr/>
        </p:nvSpPr>
        <p:spPr>
          <a:xfrm>
            <a:off x="5928849" y="349484"/>
            <a:ext cx="6066149" cy="45734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0" tIns="0" rIns="91440" bIns="0" rtlCol="0" anchor="t" anchorCtr="0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solidFill>
                  <a:schemeClr val="bg1"/>
                </a:solidFill>
              </a:rPr>
              <a:t>Persistent LRV </a:t>
            </a:r>
            <a:r>
              <a:rPr lang="de-DE" dirty="0" err="1">
                <a:solidFill>
                  <a:schemeClr val="bg1"/>
                </a:solidFill>
              </a:rPr>
              <a:t>compression</a:t>
            </a:r>
            <a:r>
              <a:rPr lang="de-DE" dirty="0">
                <a:solidFill>
                  <a:schemeClr val="bg1"/>
                </a:solidFill>
              </a:rPr>
              <a:t> after </a:t>
            </a:r>
            <a:r>
              <a:rPr lang="de-DE" dirty="0" err="1">
                <a:solidFill>
                  <a:schemeClr val="bg1"/>
                </a:solidFill>
              </a:rPr>
              <a:t>caudaltransplantation</a:t>
            </a:r>
            <a:r>
              <a:rPr lang="de-DE" dirty="0">
                <a:solidFill>
                  <a:schemeClr val="bg1"/>
                </a:solidFill>
              </a:rPr>
              <a:t> of SMA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742C6F4-5F77-A664-763F-6D833063F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E9C53AC4-05CB-4ADB-50BD-F8A2028B440C}"/>
              </a:ext>
            </a:extLst>
          </p:cNvPr>
          <p:cNvSpPr txBox="1">
            <a:spLocks/>
          </p:cNvSpPr>
          <p:nvPr/>
        </p:nvSpPr>
        <p:spPr>
          <a:xfrm>
            <a:off x="362471" y="257074"/>
            <a:ext cx="5374895" cy="2297867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9144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The </a:t>
            </a:r>
            <a:r>
              <a:rPr lang="de-DE" dirty="0" err="1"/>
              <a:t>nutcracker</a:t>
            </a:r>
            <a:r>
              <a:rPr lang="de-DE" dirty="0"/>
              <a:t> </a:t>
            </a:r>
            <a:r>
              <a:rPr lang="de-DE" dirty="0" err="1"/>
              <a:t>syndrome</a:t>
            </a:r>
            <a:r>
              <a:rPr lang="de-DE" dirty="0"/>
              <a:t> - a </a:t>
            </a:r>
            <a:r>
              <a:rPr lang="de-DE" dirty="0" err="1"/>
              <a:t>misnomer</a:t>
            </a:r>
            <a:r>
              <a:rPr lang="de-DE" dirty="0"/>
              <a:t>: NOT SMA but RRA is the </a:t>
            </a:r>
            <a:r>
              <a:rPr lang="de-DE" dirty="0" err="1"/>
              <a:t>most</a:t>
            </a:r>
            <a:r>
              <a:rPr lang="de-DE" dirty="0"/>
              <a:t> frequent </a:t>
            </a:r>
            <a:r>
              <a:rPr lang="de-DE" dirty="0" err="1"/>
              <a:t>compressor</a:t>
            </a:r>
            <a:r>
              <a:rPr lang="de-DE" dirty="0"/>
              <a:t> but also the </a:t>
            </a:r>
            <a:r>
              <a:rPr lang="de-DE" dirty="0" err="1"/>
              <a:t>stomach</a:t>
            </a:r>
            <a:r>
              <a:rPr lang="de-DE" dirty="0"/>
              <a:t> of </a:t>
            </a:r>
            <a:r>
              <a:rPr lang="de-DE" dirty="0" err="1"/>
              <a:t>jejunum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compress</a:t>
            </a:r>
            <a:r>
              <a:rPr lang="de-DE" dirty="0"/>
              <a:t> the LRV</a:t>
            </a:r>
          </a:p>
        </p:txBody>
      </p:sp>
    </p:spTree>
    <p:extLst>
      <p:ext uri="{BB962C8B-B14F-4D97-AF65-F5344CB8AC3E}">
        <p14:creationId xmlns:p14="http://schemas.microsoft.com/office/powerpoint/2010/main" val="402909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D9C602-5D07-02C2-C1E8-0B2CE08C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75" y="1046306"/>
            <a:ext cx="4513571" cy="4759114"/>
          </a:xfrm>
        </p:spPr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en-US" dirty="0"/>
              <a:t>Venous compression syndromes may masquerade as gastrointestinal issues if the filling GI tract adds to the compression of the vein</a:t>
            </a:r>
          </a:p>
          <a:p>
            <a:r>
              <a:rPr lang="en-US" dirty="0"/>
              <a:t>If post-prandial symptoms are not explainable by standard GI diagnostics of venous compression needs to be ruled out</a:t>
            </a:r>
          </a:p>
          <a:p>
            <a:r>
              <a:rPr lang="en-US" b="1" dirty="0"/>
              <a:t>Irritable bowel syndrome </a:t>
            </a:r>
            <a:r>
              <a:rPr lang="en-US" dirty="0"/>
              <a:t>is frequently an undiagnosed abdominal compression syndromes</a:t>
            </a:r>
            <a:endParaRPr lang="de-DE" dirty="0"/>
          </a:p>
        </p:txBody>
      </p:sp>
      <p:pic>
        <p:nvPicPr>
          <p:cNvPr id="4" name="Grafik 3" descr="https://scholbach.de/wp-content/uploads/2021/08/2-under-flase-flag.jpg">
            <a:extLst>
              <a:ext uri="{FF2B5EF4-FFF2-40B4-BE49-F238E27FC236}">
                <a16:creationId xmlns:a16="http://schemas.microsoft.com/office/drawing/2014/main" id="{D47AC5B9-D196-1AA1-250C-2168A0829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493"/>
          <a:stretch>
            <a:fillRect/>
          </a:stretch>
        </p:blipFill>
        <p:spPr>
          <a:xfrm>
            <a:off x="4789846" y="121801"/>
            <a:ext cx="4601586" cy="660812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7E165C0-418F-8F77-D7CC-DAC98D3717D5}"/>
              </a:ext>
            </a:extLst>
          </p:cNvPr>
          <p:cNvSpPr txBox="1"/>
          <p:nvPr/>
        </p:nvSpPr>
        <p:spPr>
          <a:xfrm>
            <a:off x="9099177" y="1435012"/>
            <a:ext cx="20349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Post-prandial peristalsis of the jejunum (8) exerts additional pressure onto a painfully congested left renal vein (1).</a:t>
            </a:r>
          </a:p>
          <a:p>
            <a:endParaRPr lang="en-US" dirty="0"/>
          </a:p>
          <a:p>
            <a:r>
              <a:rPr lang="en-US" dirty="0"/>
              <a:t>Clinical consequence: </a:t>
            </a:r>
            <a:r>
              <a:rPr lang="en-US" b="1" dirty="0"/>
              <a:t>Post-prandial pain</a:t>
            </a:r>
            <a:endParaRPr lang="de-DE" b="1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2824B32-857E-88B2-AA15-CF8D95789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542" y="140430"/>
            <a:ext cx="7936458" cy="44362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Gastrointestinal compression of the left renal vein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7958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9FAB03-2EF0-0C49-0FED-3B5A18300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283" y="199089"/>
            <a:ext cx="7908556" cy="443624"/>
          </a:xfrm>
        </p:spPr>
        <p:txBody>
          <a:bodyPr>
            <a:normAutofit fontScale="90000"/>
          </a:bodyPr>
          <a:lstStyle/>
          <a:p>
            <a:r>
              <a:rPr lang="en-US" dirty="0"/>
              <a:t>All abdominal compression syndromes are</a:t>
            </a:r>
            <a:br>
              <a:rPr lang="en-US" dirty="0"/>
            </a:br>
            <a:r>
              <a:rPr lang="en-US" dirty="0"/>
              <a:t>consequences of a flat abdominal cavity due to strong lumbar lordosis and shallow thorax</a:t>
            </a:r>
            <a:br>
              <a:rPr lang="en-US" dirty="0"/>
            </a:br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1B7CB02-13CF-CF2A-7EE1-E9077E345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001" y="1420907"/>
            <a:ext cx="3376578" cy="5459505"/>
          </a:xfrm>
        </p:spPr>
        <p:txBody>
          <a:bodyPr>
            <a:normAutofit/>
          </a:bodyPr>
          <a:lstStyle/>
          <a:p>
            <a:pPr marL="514350" indent="-514350">
              <a:buFontTx/>
              <a:buAutoNum type="arabicPeriod"/>
            </a:pPr>
            <a:r>
              <a:rPr lang="de-DE" sz="1800" dirty="0"/>
              <a:t>Left renal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AutoNum type="arabicPeriod"/>
            </a:pPr>
            <a:r>
              <a:rPr lang="de-DE" sz="1800" dirty="0"/>
              <a:t>Celiac artery </a:t>
            </a:r>
          </a:p>
          <a:p>
            <a:pPr marL="514350" indent="-514350">
              <a:buAutoNum type="arabicPeriod"/>
            </a:pPr>
            <a:r>
              <a:rPr lang="de-DE" sz="1800" dirty="0"/>
              <a:t>Left </a:t>
            </a:r>
            <a:r>
              <a:rPr lang="de-DE" sz="1800" dirty="0" err="1"/>
              <a:t>common</a:t>
            </a:r>
            <a:r>
              <a:rPr lang="de-DE" sz="1800" dirty="0"/>
              <a:t> </a:t>
            </a:r>
            <a:r>
              <a:rPr lang="de-DE" sz="1800" dirty="0" err="1"/>
              <a:t>iliac</a:t>
            </a:r>
            <a:r>
              <a:rPr lang="de-DE" sz="1800" dirty="0"/>
              <a:t>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AutoNum type="arabicPeriod"/>
            </a:pPr>
            <a:r>
              <a:rPr lang="de-DE" sz="1800" dirty="0"/>
              <a:t>Duodenal </a:t>
            </a:r>
            <a:r>
              <a:rPr lang="de-DE" sz="1800" dirty="0" err="1"/>
              <a:t>compression</a:t>
            </a:r>
            <a:endParaRPr lang="de-DE" sz="1800" dirty="0"/>
          </a:p>
          <a:p>
            <a:pPr marL="514350" indent="-514350">
              <a:buAutoNum type="arabicPeriod"/>
            </a:pPr>
            <a:r>
              <a:rPr lang="de-DE" sz="1800" dirty="0"/>
              <a:t>Inferior </a:t>
            </a:r>
            <a:r>
              <a:rPr lang="de-DE" sz="1800" dirty="0" err="1"/>
              <a:t>vena</a:t>
            </a:r>
            <a:r>
              <a:rPr lang="de-DE" sz="1800" dirty="0"/>
              <a:t> cava (3 </a:t>
            </a:r>
            <a:r>
              <a:rPr lang="de-DE" sz="1800" dirty="0" err="1"/>
              <a:t>preferred</a:t>
            </a:r>
            <a:r>
              <a:rPr lang="de-DE" sz="1800" dirty="0"/>
              <a:t> </a:t>
            </a:r>
            <a:r>
              <a:rPr lang="de-DE" sz="1800" dirty="0" err="1"/>
              <a:t>locations</a:t>
            </a:r>
            <a:r>
              <a:rPr lang="de-DE" sz="1800" dirty="0"/>
              <a:t>)</a:t>
            </a:r>
          </a:p>
          <a:p>
            <a:pPr marL="514350" indent="-514350">
              <a:buAutoNum type="arabicPeriod"/>
            </a:pPr>
            <a:r>
              <a:rPr lang="de-DE" sz="1800" dirty="0" err="1">
                <a:highlight>
                  <a:srgbClr val="FFFF00"/>
                </a:highlight>
              </a:rPr>
              <a:t>Pelvic</a:t>
            </a:r>
            <a:r>
              <a:rPr lang="de-DE" sz="1800" dirty="0">
                <a:highlight>
                  <a:srgbClr val="FFFF00"/>
                </a:highlight>
              </a:rPr>
              <a:t> </a:t>
            </a:r>
            <a:r>
              <a:rPr lang="de-DE" sz="1800" dirty="0" err="1">
                <a:highlight>
                  <a:srgbClr val="FFFF00"/>
                </a:highlight>
              </a:rPr>
              <a:t>congestion</a:t>
            </a:r>
            <a:r>
              <a:rPr lang="de-DE" sz="1800" dirty="0">
                <a:highlight>
                  <a:srgbClr val="FFFF00"/>
                </a:highlight>
              </a:rPr>
              <a:t> </a:t>
            </a:r>
            <a:r>
              <a:rPr lang="de-DE" sz="1800" dirty="0" err="1">
                <a:highlight>
                  <a:srgbClr val="FFFF00"/>
                </a:highlight>
              </a:rPr>
              <a:t>syndrome</a:t>
            </a:r>
            <a:r>
              <a:rPr lang="de-DE" sz="1800" dirty="0">
                <a:highlight>
                  <a:srgbClr val="FFFF00"/>
                </a:highlight>
              </a:rPr>
              <a:t>*</a:t>
            </a:r>
          </a:p>
          <a:p>
            <a:pPr marL="514350" indent="-514350">
              <a:buAutoNum type="arabicPeriod"/>
            </a:pPr>
            <a:r>
              <a:rPr lang="de-DE" sz="1800" dirty="0" err="1">
                <a:highlight>
                  <a:srgbClr val="FFFF00"/>
                </a:highlight>
              </a:rPr>
              <a:t>Midline</a:t>
            </a:r>
            <a:r>
              <a:rPr lang="de-DE" sz="1800" dirty="0">
                <a:highlight>
                  <a:srgbClr val="FFFF00"/>
                </a:highlight>
              </a:rPr>
              <a:t> </a:t>
            </a:r>
            <a:r>
              <a:rPr lang="de-DE" sz="1800" dirty="0" err="1">
                <a:highlight>
                  <a:srgbClr val="FFFF00"/>
                </a:highlight>
              </a:rPr>
              <a:t>congestion</a:t>
            </a:r>
            <a:r>
              <a:rPr lang="de-DE" sz="1800" dirty="0">
                <a:highlight>
                  <a:srgbClr val="FFFF00"/>
                </a:highlight>
              </a:rPr>
              <a:t> </a:t>
            </a:r>
            <a:r>
              <a:rPr lang="de-DE" sz="1800" dirty="0" err="1">
                <a:highlight>
                  <a:srgbClr val="FFFF00"/>
                </a:highlight>
              </a:rPr>
              <a:t>syndrome</a:t>
            </a:r>
            <a:r>
              <a:rPr lang="de-DE" sz="1800" dirty="0">
                <a:highlight>
                  <a:srgbClr val="FFFF00"/>
                </a:highlight>
              </a:rPr>
              <a:t>*</a:t>
            </a:r>
          </a:p>
          <a:p>
            <a:pPr marL="514350" indent="-514350">
              <a:buAutoNum type="arabicPeriod"/>
            </a:pPr>
            <a:r>
              <a:rPr lang="de-DE" altLang="de-DE" sz="1800" dirty="0" err="1"/>
              <a:t>Lumbar</a:t>
            </a:r>
            <a:r>
              <a:rPr lang="de-DE" altLang="de-DE" sz="1800" dirty="0"/>
              <a:t> </a:t>
            </a:r>
            <a:r>
              <a:rPr lang="de-DE" altLang="de-DE" sz="1800" dirty="0" err="1"/>
              <a:t>artery</a:t>
            </a:r>
            <a:r>
              <a:rPr lang="de-DE" altLang="de-DE" sz="1800" dirty="0"/>
              <a:t> </a:t>
            </a:r>
            <a:r>
              <a:rPr lang="de-DE" altLang="de-DE" sz="1800" dirty="0" err="1"/>
              <a:t>compression</a:t>
            </a:r>
            <a:r>
              <a:rPr lang="de-DE" altLang="de-DE" sz="1800" dirty="0"/>
              <a:t> </a:t>
            </a:r>
          </a:p>
          <a:p>
            <a:pPr marL="514350" indent="-514350">
              <a:buAutoNum type="arabicPeriod"/>
            </a:pPr>
            <a:r>
              <a:rPr lang="de-DE" sz="1800" dirty="0"/>
              <a:t>Femoral </a:t>
            </a:r>
            <a:r>
              <a:rPr lang="de-DE" sz="1800" dirty="0" err="1"/>
              <a:t>veins</a:t>
            </a:r>
            <a:endParaRPr lang="de-DE" sz="1800" dirty="0"/>
          </a:p>
          <a:p>
            <a:pPr marL="514350" indent="-514350">
              <a:buAutoNum type="arabicPeriod"/>
            </a:pPr>
            <a:r>
              <a:rPr lang="de-DE" sz="1800" dirty="0"/>
              <a:t>Left </a:t>
            </a:r>
            <a:r>
              <a:rPr lang="de-DE" sz="1800" dirty="0" err="1"/>
              <a:t>brachiocephalic</a:t>
            </a:r>
            <a:r>
              <a:rPr lang="de-DE" sz="1800" dirty="0"/>
              <a:t> </a:t>
            </a:r>
            <a:r>
              <a:rPr lang="de-DE" sz="1800" dirty="0" err="1"/>
              <a:t>vein</a:t>
            </a:r>
            <a:r>
              <a:rPr lang="de-DE" sz="1800" dirty="0"/>
              <a:t> </a:t>
            </a:r>
          </a:p>
          <a:p>
            <a:pPr marL="514350" indent="-514350">
              <a:buAutoNum type="arabicPeriod"/>
            </a:pPr>
            <a:r>
              <a:rPr lang="de-DE" sz="1800" dirty="0"/>
              <a:t>Internal jugular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AutoNum type="arabicPeriod"/>
            </a:pPr>
            <a:endParaRPr lang="de-DE" sz="18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5C5324E-93D9-6B55-ADB7-E73D15B78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417" y="1206652"/>
            <a:ext cx="3376577" cy="558928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437F68F-B96A-484D-4357-BE1E972CF3EB}"/>
              </a:ext>
            </a:extLst>
          </p:cNvPr>
          <p:cNvSpPr txBox="1"/>
          <p:nvPr/>
        </p:nvSpPr>
        <p:spPr>
          <a:xfrm>
            <a:off x="9846644" y="3429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1EF7E68-7F0E-F31A-F5FE-E0B82F2BC2FD}"/>
              </a:ext>
            </a:extLst>
          </p:cNvPr>
          <p:cNvSpPr txBox="1"/>
          <p:nvPr/>
        </p:nvSpPr>
        <p:spPr>
          <a:xfrm>
            <a:off x="9544958" y="244264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B2E2626-A237-D72F-F472-617FE48FCC87}"/>
              </a:ext>
            </a:extLst>
          </p:cNvPr>
          <p:cNvSpPr txBox="1"/>
          <p:nvPr/>
        </p:nvSpPr>
        <p:spPr>
          <a:xfrm>
            <a:off x="8872473" y="50218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DFB24C3-F6CF-7629-C3F3-E59D0A357ED9}"/>
              </a:ext>
            </a:extLst>
          </p:cNvPr>
          <p:cNvSpPr txBox="1"/>
          <p:nvPr/>
        </p:nvSpPr>
        <p:spPr>
          <a:xfrm>
            <a:off x="9394115" y="32443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B3A0428-8D16-B2C9-767C-B03E8C0D90B4}"/>
              </a:ext>
            </a:extLst>
          </p:cNvPr>
          <p:cNvSpPr txBox="1"/>
          <p:nvPr/>
        </p:nvSpPr>
        <p:spPr>
          <a:xfrm>
            <a:off x="8685333" y="40661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DE575E2-94CD-5513-2531-171D4E725D79}"/>
              </a:ext>
            </a:extLst>
          </p:cNvPr>
          <p:cNvSpPr txBox="1"/>
          <p:nvPr/>
        </p:nvSpPr>
        <p:spPr>
          <a:xfrm>
            <a:off x="8582616" y="59922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973B08C-7936-1D66-B0E1-626A8E8681C3}"/>
              </a:ext>
            </a:extLst>
          </p:cNvPr>
          <p:cNvSpPr txBox="1"/>
          <p:nvPr/>
        </p:nvSpPr>
        <p:spPr>
          <a:xfrm>
            <a:off x="8218208" y="3600394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8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A8DC5D1-FC0E-16E9-DCC6-9579BA101C2B}"/>
              </a:ext>
            </a:extLst>
          </p:cNvPr>
          <p:cNvSpPr txBox="1"/>
          <p:nvPr/>
        </p:nvSpPr>
        <p:spPr>
          <a:xfrm>
            <a:off x="7773664" y="608463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9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1D3F0DC-6FB9-4C54-C9BF-9BD3663B8ABF}"/>
              </a:ext>
            </a:extLst>
          </p:cNvPr>
          <p:cNvSpPr txBox="1"/>
          <p:nvPr/>
        </p:nvSpPr>
        <p:spPr>
          <a:xfrm>
            <a:off x="2998141" y="6399842"/>
            <a:ext cx="3499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highlight>
                  <a:srgbClr val="FFFF00"/>
                </a:highlight>
              </a:rPr>
              <a:t>* Clinically important </a:t>
            </a:r>
            <a:r>
              <a:rPr lang="de-DE" sz="1200" dirty="0" err="1">
                <a:highlight>
                  <a:srgbClr val="FFFF00"/>
                </a:highlight>
              </a:rPr>
              <a:t>sequelae</a:t>
            </a:r>
            <a:r>
              <a:rPr lang="de-DE" sz="1200" dirty="0">
                <a:highlight>
                  <a:srgbClr val="FFFF00"/>
                </a:highlight>
              </a:rPr>
              <a:t> of </a:t>
            </a:r>
            <a:r>
              <a:rPr lang="de-DE" sz="1200" dirty="0" err="1">
                <a:highlight>
                  <a:srgbClr val="FFFF00"/>
                </a:highlight>
              </a:rPr>
              <a:t>vasc</a:t>
            </a:r>
            <a:r>
              <a:rPr lang="de-DE" sz="1200" dirty="0">
                <a:highlight>
                  <a:srgbClr val="FFFF00"/>
                </a:highlight>
              </a:rPr>
              <a:t>. </a:t>
            </a:r>
            <a:r>
              <a:rPr lang="de-DE" sz="1200" dirty="0" err="1">
                <a:highlight>
                  <a:srgbClr val="FFFF00"/>
                </a:highlight>
              </a:rPr>
              <a:t>compressions</a:t>
            </a:r>
            <a:endParaRPr lang="de-DE" sz="1200" dirty="0">
              <a:highlight>
                <a:srgbClr val="FFFF00"/>
              </a:highlight>
            </a:endParaRP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EB4D5A78-1512-6E2B-7F49-6E0CAE0B998B}"/>
              </a:ext>
            </a:extLst>
          </p:cNvPr>
          <p:cNvSpPr txBox="1">
            <a:spLocks/>
          </p:cNvSpPr>
          <p:nvPr/>
        </p:nvSpPr>
        <p:spPr>
          <a:xfrm>
            <a:off x="4690787" y="1343783"/>
            <a:ext cx="3376578" cy="545950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12"/>
            </a:pPr>
            <a:r>
              <a:rPr lang="de-DE" sz="1800" dirty="0"/>
              <a:t>Portal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 err="1"/>
              <a:t>Splenic</a:t>
            </a:r>
            <a:r>
              <a:rPr lang="de-DE" sz="1800" dirty="0"/>
              <a:t>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/>
              <a:t>Superior </a:t>
            </a:r>
            <a:r>
              <a:rPr lang="de-DE" sz="1800" dirty="0" err="1"/>
              <a:t>mesenteric</a:t>
            </a:r>
            <a:r>
              <a:rPr lang="de-DE" sz="1800" dirty="0"/>
              <a:t>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 err="1"/>
              <a:t>Jejunal</a:t>
            </a:r>
            <a:r>
              <a:rPr lang="de-DE" sz="1800" dirty="0"/>
              <a:t>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/>
              <a:t>Internal </a:t>
            </a:r>
            <a:r>
              <a:rPr lang="de-DE" sz="1800" dirty="0" err="1"/>
              <a:t>iliac</a:t>
            </a:r>
            <a:r>
              <a:rPr lang="de-DE" sz="1800" dirty="0"/>
              <a:t>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 err="1"/>
              <a:t>Stomach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 err="1"/>
              <a:t>Celiac</a:t>
            </a:r>
            <a:r>
              <a:rPr lang="de-DE" sz="1800" dirty="0"/>
              <a:t> </a:t>
            </a:r>
            <a:r>
              <a:rPr lang="de-DE" sz="1800" dirty="0" err="1"/>
              <a:t>plexus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 err="1"/>
              <a:t>Pudendal</a:t>
            </a:r>
            <a:r>
              <a:rPr lang="de-DE" sz="1800" dirty="0"/>
              <a:t> nerve</a:t>
            </a:r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>
                <a:highlight>
                  <a:srgbClr val="FFFF00"/>
                </a:highlight>
              </a:rPr>
              <a:t>Spinal and cerebral </a:t>
            </a:r>
            <a:r>
              <a:rPr lang="de-DE" sz="1800" dirty="0" err="1">
                <a:highlight>
                  <a:srgbClr val="FFFF00"/>
                </a:highlight>
              </a:rPr>
              <a:t>congestion</a:t>
            </a:r>
            <a:r>
              <a:rPr lang="de-DE" sz="1800" dirty="0">
                <a:highlight>
                  <a:srgbClr val="FFFF00"/>
                </a:highlight>
              </a:rPr>
              <a:t>*</a:t>
            </a:r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/>
              <a:t>Popliteal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 err="1"/>
              <a:t>Cubital</a:t>
            </a:r>
            <a:r>
              <a:rPr lang="de-DE" sz="1800" dirty="0"/>
              <a:t>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r>
              <a:rPr lang="de-DE" sz="1800" dirty="0" err="1"/>
              <a:t>Subclavian</a:t>
            </a:r>
            <a:r>
              <a:rPr lang="de-DE" sz="1800" dirty="0"/>
              <a:t> / Brachial </a:t>
            </a:r>
            <a:r>
              <a:rPr lang="de-DE" sz="1800" dirty="0" err="1"/>
              <a:t>vein</a:t>
            </a:r>
            <a:endParaRPr lang="de-DE" sz="1800" dirty="0"/>
          </a:p>
          <a:p>
            <a:pPr marL="514350" indent="-514350">
              <a:buFont typeface="+mj-lt"/>
              <a:buAutoNum type="arabicPeriod" startAt="12"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321747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B152AF-5674-0909-3A63-7C92763D7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2821" y="691483"/>
            <a:ext cx="7908556" cy="443624"/>
          </a:xfrm>
        </p:spPr>
        <p:txBody>
          <a:bodyPr/>
          <a:lstStyle/>
          <a:p>
            <a:r>
              <a:rPr lang="de-DE" dirty="0"/>
              <a:t>NCS Patients 2017 - 2024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43B1D51-D976-87B2-C373-C565C036204C}"/>
              </a:ext>
            </a:extLst>
          </p:cNvPr>
          <p:cNvSpPr txBox="1">
            <a:spLocks/>
          </p:cNvSpPr>
          <p:nvPr/>
        </p:nvSpPr>
        <p:spPr>
          <a:xfrm>
            <a:off x="722733" y="1771735"/>
            <a:ext cx="5157787" cy="823912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Diagnosed &gt; 01/2020	</a:t>
            </a:r>
            <a:endParaRPr lang="de-DE" dirty="0"/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4354B4FC-9E70-2A6D-1452-6498C0FF6C1E}"/>
              </a:ext>
            </a:extLst>
          </p:cNvPr>
          <p:cNvSpPr txBox="1">
            <a:spLocks/>
          </p:cNvSpPr>
          <p:nvPr/>
        </p:nvSpPr>
        <p:spPr>
          <a:xfrm>
            <a:off x="1735744" y="2738296"/>
            <a:ext cx="5157787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N =839	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D7ECFA27-94A5-EA5F-8DC8-FE3732634E4F}"/>
              </a:ext>
            </a:extLst>
          </p:cNvPr>
          <p:cNvSpPr txBox="1">
            <a:spLocks/>
          </p:cNvSpPr>
          <p:nvPr/>
        </p:nvSpPr>
        <p:spPr>
          <a:xfrm>
            <a:off x="718389" y="4650893"/>
            <a:ext cx="5183188" cy="823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Operated &gt; 01/2017</a:t>
            </a:r>
            <a:endParaRPr lang="de-DE" dirty="0"/>
          </a:p>
        </p:txBody>
      </p:sp>
      <p:graphicFrame>
        <p:nvGraphicFramePr>
          <p:cNvPr id="8" name="Inhaltsplatzhalter 11">
            <a:extLst>
              <a:ext uri="{FF2B5EF4-FFF2-40B4-BE49-F238E27FC236}">
                <a16:creationId xmlns:a16="http://schemas.microsoft.com/office/drawing/2014/main" id="{30BB1891-761B-84D6-C5B8-1D60CAE04B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624004"/>
              </p:ext>
            </p:extLst>
          </p:nvPr>
        </p:nvGraphicFramePr>
        <p:xfrm>
          <a:off x="3916107" y="2203791"/>
          <a:ext cx="2397074" cy="1645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8537">
                  <a:extLst>
                    <a:ext uri="{9D8B030D-6E8A-4147-A177-3AD203B41FA5}">
                      <a16:colId xmlns:a16="http://schemas.microsoft.com/office/drawing/2014/main" val="255843739"/>
                    </a:ext>
                  </a:extLst>
                </a:gridCol>
                <a:gridCol w="1198537">
                  <a:extLst>
                    <a:ext uri="{9D8B030D-6E8A-4147-A177-3AD203B41FA5}">
                      <a16:colId xmlns:a16="http://schemas.microsoft.com/office/drawing/2014/main" val="1622614168"/>
                    </a:ext>
                  </a:extLst>
                </a:gridCol>
              </a:tblGrid>
              <a:tr h="329010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u="none" strike="noStrike" dirty="0">
                          <a:effectLst/>
                        </a:rPr>
                        <a:t>Age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years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6004680"/>
                  </a:ext>
                </a:extLst>
              </a:tr>
              <a:tr h="329010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u="none" strike="noStrike" dirty="0">
                          <a:effectLst/>
                        </a:rPr>
                        <a:t>Min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u="none" strike="noStrike" dirty="0">
                          <a:effectLst/>
                        </a:rPr>
                        <a:t>6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2305957"/>
                  </a:ext>
                </a:extLst>
              </a:tr>
              <a:tr h="329010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u="none" strike="noStrike" dirty="0">
                          <a:effectLst/>
                        </a:rPr>
                        <a:t>Max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u="none" strike="noStrike">
                          <a:effectLst/>
                        </a:rPr>
                        <a:t>81</a:t>
                      </a:r>
                      <a:endParaRPr lang="de-D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5651613"/>
                  </a:ext>
                </a:extLst>
              </a:tr>
              <a:tr h="329010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u="none" strike="noStrike" dirty="0">
                          <a:effectLst/>
                        </a:rPr>
                        <a:t>Mean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u="none" strike="noStrike" dirty="0">
                          <a:effectLst/>
                        </a:rPr>
                        <a:t>34,6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2345963"/>
                  </a:ext>
                </a:extLst>
              </a:tr>
              <a:tr h="329010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Female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654587"/>
                  </a:ext>
                </a:extLst>
              </a:tr>
            </a:tbl>
          </a:graphicData>
        </a:graphic>
      </p:graphicFrame>
      <p:pic>
        <p:nvPicPr>
          <p:cNvPr id="9" name="Grafik 8">
            <a:extLst>
              <a:ext uri="{FF2B5EF4-FFF2-40B4-BE49-F238E27FC236}">
                <a16:creationId xmlns:a16="http://schemas.microsoft.com/office/drawing/2014/main" id="{043BAAEE-4BB1-79BB-EE7C-5EAFDDBBD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5231" y="6241088"/>
            <a:ext cx="1057138" cy="537770"/>
          </a:xfrm>
          <a:prstGeom prst="rect">
            <a:avLst/>
          </a:prstGeom>
        </p:spPr>
      </p:pic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E3E87ECA-CC2D-98F8-10C3-0E33DFF616DF}"/>
              </a:ext>
            </a:extLst>
          </p:cNvPr>
          <p:cNvSpPr txBox="1">
            <a:spLocks/>
          </p:cNvSpPr>
          <p:nvPr/>
        </p:nvSpPr>
        <p:spPr>
          <a:xfrm>
            <a:off x="1647398" y="5656603"/>
            <a:ext cx="5157787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N =247	</a:t>
            </a:r>
          </a:p>
        </p:txBody>
      </p:sp>
      <p:graphicFrame>
        <p:nvGraphicFramePr>
          <p:cNvPr id="11" name="Inhaltsplatzhalter 11">
            <a:extLst>
              <a:ext uri="{FF2B5EF4-FFF2-40B4-BE49-F238E27FC236}">
                <a16:creationId xmlns:a16="http://schemas.microsoft.com/office/drawing/2014/main" id="{9B7EDEAA-54C6-0894-6C04-DF9BE54A6A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06027"/>
              </p:ext>
            </p:extLst>
          </p:nvPr>
        </p:nvGraphicFramePr>
        <p:xfrm>
          <a:off x="3876799" y="5122098"/>
          <a:ext cx="2475690" cy="1563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3074">
                  <a:extLst>
                    <a:ext uri="{9D8B030D-6E8A-4147-A177-3AD203B41FA5}">
                      <a16:colId xmlns:a16="http://schemas.microsoft.com/office/drawing/2014/main" val="255843739"/>
                    </a:ext>
                  </a:extLst>
                </a:gridCol>
                <a:gridCol w="652616">
                  <a:extLst>
                    <a:ext uri="{9D8B030D-6E8A-4147-A177-3AD203B41FA5}">
                      <a16:colId xmlns:a16="http://schemas.microsoft.com/office/drawing/2014/main" val="1622614168"/>
                    </a:ext>
                  </a:extLst>
                </a:gridCol>
              </a:tblGrid>
              <a:tr h="260663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u="none" strike="noStrike" dirty="0">
                          <a:effectLst/>
                        </a:rPr>
                        <a:t>Age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years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6004680"/>
                  </a:ext>
                </a:extLst>
              </a:tr>
              <a:tr h="260663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u="none" strike="noStrike" dirty="0">
                          <a:effectLst/>
                        </a:rPr>
                        <a:t>Mean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u="none" strike="noStrike" dirty="0">
                          <a:effectLst/>
                        </a:rPr>
                        <a:t>31,1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2345963"/>
                  </a:ext>
                </a:extLst>
              </a:tr>
              <a:tr h="260663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Female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654587"/>
                  </a:ext>
                </a:extLst>
              </a:tr>
              <a:tr h="260663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hEDS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724597"/>
                  </a:ext>
                </a:extLst>
              </a:tr>
              <a:tr h="260663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External PTFE grafts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616918"/>
                  </a:ext>
                </a:extLst>
              </a:tr>
              <a:tr h="260663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Nephropexy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207065"/>
                  </a:ext>
                </a:extLst>
              </a:tr>
            </a:tbl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5603C1DD-A378-8DF7-2C16-325B33B23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186" y="1692593"/>
            <a:ext cx="5077183" cy="508626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9467BFE-9F52-8E0E-B35D-EF31DB321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186" y="0"/>
            <a:ext cx="5077183" cy="166961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C82AC3D-491E-945D-EBF1-986D71EB6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01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44E123-D8E9-E8B8-A3FE-C7D5A8061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B876047-A8DE-1152-EC29-F05E7D72E93C}"/>
              </a:ext>
            </a:extLst>
          </p:cNvPr>
          <p:cNvGrpSpPr/>
          <p:nvPr/>
        </p:nvGrpSpPr>
        <p:grpSpPr>
          <a:xfrm>
            <a:off x="3912169" y="95251"/>
            <a:ext cx="6033443" cy="6762749"/>
            <a:chOff x="1295969" y="1"/>
            <a:chExt cx="6033444" cy="67627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8795472C-02AF-E555-D5A1-167D15CD1A42}"/>
                </a:ext>
              </a:extLst>
            </p:cNvPr>
            <p:cNvGrpSpPr/>
            <p:nvPr/>
          </p:nvGrpSpPr>
          <p:grpSpPr>
            <a:xfrm>
              <a:off x="1295969" y="1"/>
              <a:ext cx="6033444" cy="6762749"/>
              <a:chOff x="1295969" y="1"/>
              <a:chExt cx="6033444" cy="6762749"/>
            </a:xfrm>
          </p:grpSpPr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10CE0B04-47A4-69F1-BE40-BE2B732D1E92}"/>
                  </a:ext>
                </a:extLst>
              </p:cNvPr>
              <p:cNvGrpSpPr/>
              <p:nvPr/>
            </p:nvGrpSpPr>
            <p:grpSpPr>
              <a:xfrm>
                <a:off x="1295969" y="1"/>
                <a:ext cx="6033444" cy="6762749"/>
                <a:chOff x="1295969" y="1"/>
                <a:chExt cx="6033444" cy="6762749"/>
              </a:xfrm>
            </p:grpSpPr>
            <p:grpSp>
              <p:nvGrpSpPr>
                <p:cNvPr id="17" name="Gruppieren 16">
                  <a:extLst>
                    <a:ext uri="{FF2B5EF4-FFF2-40B4-BE49-F238E27FC236}">
                      <a16:creationId xmlns:a16="http://schemas.microsoft.com/office/drawing/2014/main" id="{256175CF-027C-1985-EDD1-B226B13DBF6C}"/>
                    </a:ext>
                  </a:extLst>
                </p:cNvPr>
                <p:cNvGrpSpPr/>
                <p:nvPr/>
              </p:nvGrpSpPr>
              <p:grpSpPr>
                <a:xfrm>
                  <a:off x="1295969" y="1"/>
                  <a:ext cx="6033444" cy="6762749"/>
                  <a:chOff x="1295969" y="1"/>
                  <a:chExt cx="6033444" cy="6762749"/>
                </a:xfrm>
              </p:grpSpPr>
              <p:grpSp>
                <p:nvGrpSpPr>
                  <p:cNvPr id="21" name="Gruppieren 20">
                    <a:extLst>
                      <a:ext uri="{FF2B5EF4-FFF2-40B4-BE49-F238E27FC236}">
                        <a16:creationId xmlns:a16="http://schemas.microsoft.com/office/drawing/2014/main" id="{6C504404-CD2D-527D-CB79-368CE4196DDC}"/>
                      </a:ext>
                    </a:extLst>
                  </p:cNvPr>
                  <p:cNvGrpSpPr/>
                  <p:nvPr/>
                </p:nvGrpSpPr>
                <p:grpSpPr>
                  <a:xfrm>
                    <a:off x="1295969" y="1"/>
                    <a:ext cx="4508066" cy="3339966"/>
                    <a:chOff x="1295968" y="0"/>
                    <a:chExt cx="7665651" cy="5844415"/>
                  </a:xfrm>
                </p:grpSpPr>
                <p:grpSp>
                  <p:nvGrpSpPr>
                    <p:cNvPr id="44" name="Gruppieren 43">
                      <a:extLst>
                        <a:ext uri="{FF2B5EF4-FFF2-40B4-BE49-F238E27FC236}">
                          <a16:creationId xmlns:a16="http://schemas.microsoft.com/office/drawing/2014/main" id="{D6CA9E36-4C00-108F-50ED-6B14B9FC7F0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95968" y="0"/>
                      <a:ext cx="7665651" cy="5844415"/>
                      <a:chOff x="1288824" y="2055"/>
                      <a:chExt cx="7665651" cy="5844415"/>
                    </a:xfrm>
                  </p:grpSpPr>
                  <p:sp>
                    <p:nvSpPr>
                      <p:cNvPr id="63" name="Freihandform 53">
                        <a:extLst>
                          <a:ext uri="{FF2B5EF4-FFF2-40B4-BE49-F238E27FC236}">
                            <a16:creationId xmlns:a16="http://schemas.microsoft.com/office/drawing/2014/main" id="{E75054D9-735F-C588-41CF-9992D04F03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50266" y="1086887"/>
                        <a:ext cx="3252486" cy="2893323"/>
                      </a:xfrm>
                      <a:custGeom>
                        <a:avLst/>
                        <a:gdLst>
                          <a:gd name="connsiteX0" fmla="*/ 0 w 3252486"/>
                          <a:gd name="connsiteY0" fmla="*/ 578386 h 2893323"/>
                          <a:gd name="connsiteX1" fmla="*/ 254643 w 3252486"/>
                          <a:gd name="connsiteY1" fmla="*/ 45951 h 2893323"/>
                          <a:gd name="connsiteX2" fmla="*/ 925975 w 3252486"/>
                          <a:gd name="connsiteY2" fmla="*/ 92249 h 2893323"/>
                          <a:gd name="connsiteX3" fmla="*/ 1180618 w 3252486"/>
                          <a:gd name="connsiteY3" fmla="*/ 613110 h 2893323"/>
                          <a:gd name="connsiteX4" fmla="*/ 1597306 w 3252486"/>
                          <a:gd name="connsiteY4" fmla="*/ 1191844 h 2893323"/>
                          <a:gd name="connsiteX5" fmla="*/ 1909823 w 3252486"/>
                          <a:gd name="connsiteY5" fmla="*/ 1342315 h 2893323"/>
                          <a:gd name="connsiteX6" fmla="*/ 3252486 w 3252486"/>
                          <a:gd name="connsiteY6" fmla="*/ 2893323 h 28933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252486" h="2893323">
                            <a:moveTo>
                              <a:pt x="0" y="578386"/>
                            </a:moveTo>
                            <a:cubicBezTo>
                              <a:pt x="50157" y="352680"/>
                              <a:pt x="100314" y="126974"/>
                              <a:pt x="254643" y="45951"/>
                            </a:cubicBezTo>
                            <a:cubicBezTo>
                              <a:pt x="408972" y="-35072"/>
                              <a:pt x="771646" y="-2277"/>
                              <a:pt x="925975" y="92249"/>
                            </a:cubicBezTo>
                            <a:cubicBezTo>
                              <a:pt x="1080304" y="186775"/>
                              <a:pt x="1068730" y="429844"/>
                              <a:pt x="1180618" y="613110"/>
                            </a:cubicBezTo>
                            <a:cubicBezTo>
                              <a:pt x="1292506" y="796376"/>
                              <a:pt x="1475772" y="1070310"/>
                              <a:pt x="1597306" y="1191844"/>
                            </a:cubicBezTo>
                            <a:cubicBezTo>
                              <a:pt x="1718840" y="1313378"/>
                              <a:pt x="1633960" y="1058735"/>
                              <a:pt x="1909823" y="1342315"/>
                            </a:cubicBezTo>
                            <a:cubicBezTo>
                              <a:pt x="2185686" y="1625895"/>
                              <a:pt x="2719086" y="2259609"/>
                              <a:pt x="3252486" y="2893323"/>
                            </a:cubicBezTo>
                          </a:path>
                        </a:pathLst>
                      </a:custGeom>
                      <a:noFill/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64" name="Freihandform 54">
                        <a:extLst>
                          <a:ext uri="{FF2B5EF4-FFF2-40B4-BE49-F238E27FC236}">
                            <a16:creationId xmlns:a16="http://schemas.microsoft.com/office/drawing/2014/main" id="{D33EFF32-A659-27AB-C157-E216CE91F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50266" y="1672463"/>
                        <a:ext cx="960699" cy="1388962"/>
                      </a:xfrm>
                      <a:custGeom>
                        <a:avLst/>
                        <a:gdLst>
                          <a:gd name="connsiteX0" fmla="*/ 0 w 960699"/>
                          <a:gd name="connsiteY0" fmla="*/ 0 h 1388962"/>
                          <a:gd name="connsiteX1" fmla="*/ 960699 w 960699"/>
                          <a:gd name="connsiteY1" fmla="*/ 1388962 h 13889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60699" h="1388962">
                            <a:moveTo>
                              <a:pt x="0" y="0"/>
                            </a:moveTo>
                            <a:lnTo>
                              <a:pt x="960699" y="1388962"/>
                            </a:lnTo>
                          </a:path>
                        </a:pathLst>
                      </a:custGeom>
                      <a:noFill/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65" name="Freihandform 55">
                        <a:extLst>
                          <a:ext uri="{FF2B5EF4-FFF2-40B4-BE49-F238E27FC236}">
                            <a16:creationId xmlns:a16="http://schemas.microsoft.com/office/drawing/2014/main" id="{1B2E85F0-1B68-B34F-018B-A90F9EE5CA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043497" y="2834316"/>
                        <a:ext cx="843913" cy="1990846"/>
                      </a:xfrm>
                      <a:custGeom>
                        <a:avLst/>
                        <a:gdLst>
                          <a:gd name="connsiteX0" fmla="*/ 681868 w 843913"/>
                          <a:gd name="connsiteY0" fmla="*/ 1990846 h 1990846"/>
                          <a:gd name="connsiteX1" fmla="*/ 10536 w 843913"/>
                          <a:gd name="connsiteY1" fmla="*/ 1030147 h 1990846"/>
                          <a:gd name="connsiteX2" fmla="*/ 311478 w 843913"/>
                          <a:gd name="connsiteY2" fmla="*/ 266218 h 1990846"/>
                          <a:gd name="connsiteX3" fmla="*/ 843913 w 843913"/>
                          <a:gd name="connsiteY3" fmla="*/ 0 h 199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843913" h="1990846">
                            <a:moveTo>
                              <a:pt x="681868" y="1990846"/>
                            </a:moveTo>
                            <a:cubicBezTo>
                              <a:pt x="377068" y="1654215"/>
                              <a:pt x="72268" y="1317585"/>
                              <a:pt x="10536" y="1030147"/>
                            </a:cubicBezTo>
                            <a:cubicBezTo>
                              <a:pt x="-51196" y="742709"/>
                              <a:pt x="172582" y="437909"/>
                              <a:pt x="311478" y="266218"/>
                            </a:cubicBezTo>
                            <a:cubicBezTo>
                              <a:pt x="450374" y="94527"/>
                              <a:pt x="647143" y="47263"/>
                              <a:pt x="843913" y="0"/>
                            </a:cubicBezTo>
                          </a:path>
                        </a:pathLst>
                      </a:custGeom>
                      <a:noFill/>
                      <a:ln w="12700">
                        <a:solidFill>
                          <a:srgbClr val="0000C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66" name="Freihandform 56">
                        <a:extLst>
                          <a:ext uri="{FF2B5EF4-FFF2-40B4-BE49-F238E27FC236}">
                            <a16:creationId xmlns:a16="http://schemas.microsoft.com/office/drawing/2014/main" id="{30E3848C-F674-5C29-37A3-E848B2B4BD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35056" y="3482498"/>
                        <a:ext cx="1799458" cy="1627295"/>
                      </a:xfrm>
                      <a:custGeom>
                        <a:avLst/>
                        <a:gdLst>
                          <a:gd name="connsiteX0" fmla="*/ 0 w 1799458"/>
                          <a:gd name="connsiteY0" fmla="*/ 0 h 1627295"/>
                          <a:gd name="connsiteX1" fmla="*/ 995422 w 1799458"/>
                          <a:gd name="connsiteY1" fmla="*/ 1400537 h 1627295"/>
                          <a:gd name="connsiteX2" fmla="*/ 1134319 w 1799458"/>
                          <a:gd name="connsiteY2" fmla="*/ 1377388 h 1627295"/>
                          <a:gd name="connsiteX3" fmla="*/ 1157468 w 1799458"/>
                          <a:gd name="connsiteY3" fmla="*/ 949124 h 1627295"/>
                          <a:gd name="connsiteX4" fmla="*/ 1747777 w 1799458"/>
                          <a:gd name="connsiteY4" fmla="*/ 763930 h 1627295"/>
                          <a:gd name="connsiteX5" fmla="*/ 1713053 w 1799458"/>
                          <a:gd name="connsiteY5" fmla="*/ 1307940 h 1627295"/>
                          <a:gd name="connsiteX6" fmla="*/ 1250066 w 1799458"/>
                          <a:gd name="connsiteY6" fmla="*/ 1620456 h 1627295"/>
                          <a:gd name="connsiteX7" fmla="*/ 1111169 w 1799458"/>
                          <a:gd name="connsiteY7" fmla="*/ 1493135 h 162729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799458" h="1627295">
                            <a:moveTo>
                              <a:pt x="0" y="0"/>
                            </a:moveTo>
                            <a:cubicBezTo>
                              <a:pt x="403184" y="585486"/>
                              <a:pt x="806369" y="1170972"/>
                              <a:pt x="995422" y="1400537"/>
                            </a:cubicBezTo>
                            <a:cubicBezTo>
                              <a:pt x="1184475" y="1630102"/>
                              <a:pt x="1107311" y="1452623"/>
                              <a:pt x="1134319" y="1377388"/>
                            </a:cubicBezTo>
                            <a:cubicBezTo>
                              <a:pt x="1161327" y="1302153"/>
                              <a:pt x="1055225" y="1051367"/>
                              <a:pt x="1157468" y="949124"/>
                            </a:cubicBezTo>
                            <a:cubicBezTo>
                              <a:pt x="1259711" y="846881"/>
                              <a:pt x="1655180" y="704127"/>
                              <a:pt x="1747777" y="763930"/>
                            </a:cubicBezTo>
                            <a:cubicBezTo>
                              <a:pt x="1840375" y="823733"/>
                              <a:pt x="1796005" y="1165186"/>
                              <a:pt x="1713053" y="1307940"/>
                            </a:cubicBezTo>
                            <a:cubicBezTo>
                              <a:pt x="1630101" y="1450694"/>
                              <a:pt x="1350380" y="1589590"/>
                              <a:pt x="1250066" y="1620456"/>
                            </a:cubicBezTo>
                            <a:cubicBezTo>
                              <a:pt x="1149752" y="1651322"/>
                              <a:pt x="1130460" y="1572228"/>
                              <a:pt x="1111169" y="1493135"/>
                            </a:cubicBezTo>
                          </a:path>
                        </a:pathLst>
                      </a:custGeom>
                      <a:noFill/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67" name="Freihandform 57">
                        <a:extLst>
                          <a:ext uri="{FF2B5EF4-FFF2-40B4-BE49-F238E27FC236}">
                            <a16:creationId xmlns:a16="http://schemas.microsoft.com/office/drawing/2014/main" id="{6F2571A6-AB2B-CE95-8DBA-F35736417A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37881" y="3193131"/>
                        <a:ext cx="879676" cy="1076446"/>
                      </a:xfrm>
                      <a:custGeom>
                        <a:avLst/>
                        <a:gdLst>
                          <a:gd name="connsiteX0" fmla="*/ 0 w 879676"/>
                          <a:gd name="connsiteY0" fmla="*/ 0 h 1076446"/>
                          <a:gd name="connsiteX1" fmla="*/ 879676 w 879676"/>
                          <a:gd name="connsiteY1" fmla="*/ 1076446 h 10764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879676" h="1076446">
                            <a:moveTo>
                              <a:pt x="0" y="0"/>
                            </a:moveTo>
                            <a:lnTo>
                              <a:pt x="879676" y="1076446"/>
                            </a:lnTo>
                          </a:path>
                        </a:pathLst>
                      </a:cu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68" name="Freihandform 58">
                        <a:extLst>
                          <a:ext uri="{FF2B5EF4-FFF2-40B4-BE49-F238E27FC236}">
                            <a16:creationId xmlns:a16="http://schemas.microsoft.com/office/drawing/2014/main" id="{E3FFDB2E-0AC4-6BC9-0216-EC8D87C8F0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22782" y="4662866"/>
                        <a:ext cx="1004932" cy="613984"/>
                      </a:xfrm>
                      <a:custGeom>
                        <a:avLst/>
                        <a:gdLst>
                          <a:gd name="connsiteX0" fmla="*/ 18734 w 1004932"/>
                          <a:gd name="connsiteY0" fmla="*/ 613708 h 613984"/>
                          <a:gd name="connsiteX1" fmla="*/ 76608 w 1004932"/>
                          <a:gd name="connsiteY1" fmla="*/ 139146 h 613984"/>
                          <a:gd name="connsiteX2" fmla="*/ 632193 w 1004932"/>
                          <a:gd name="connsiteY2" fmla="*/ 250 h 613984"/>
                          <a:gd name="connsiteX3" fmla="*/ 1002583 w 1004932"/>
                          <a:gd name="connsiteY3" fmla="*/ 162296 h 613984"/>
                          <a:gd name="connsiteX4" fmla="*/ 458572 w 1004932"/>
                          <a:gd name="connsiteY4" fmla="*/ 497962 h 613984"/>
                          <a:gd name="connsiteX5" fmla="*/ 111332 w 1004932"/>
                          <a:gd name="connsiteY5" fmla="*/ 613708 h 613984"/>
                          <a:gd name="connsiteX6" fmla="*/ 18734 w 1004932"/>
                          <a:gd name="connsiteY6" fmla="*/ 532686 h 6139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4932" h="613984">
                            <a:moveTo>
                              <a:pt x="18734" y="613708"/>
                            </a:moveTo>
                            <a:cubicBezTo>
                              <a:pt x="-3451" y="427548"/>
                              <a:pt x="-25635" y="241389"/>
                              <a:pt x="76608" y="139146"/>
                            </a:cubicBezTo>
                            <a:cubicBezTo>
                              <a:pt x="178851" y="36903"/>
                              <a:pt x="477864" y="-3608"/>
                              <a:pt x="632193" y="250"/>
                            </a:cubicBezTo>
                            <a:cubicBezTo>
                              <a:pt x="786522" y="4108"/>
                              <a:pt x="1031520" y="79344"/>
                              <a:pt x="1002583" y="162296"/>
                            </a:cubicBezTo>
                            <a:cubicBezTo>
                              <a:pt x="973646" y="245248"/>
                              <a:pt x="607114" y="422727"/>
                              <a:pt x="458572" y="497962"/>
                            </a:cubicBezTo>
                            <a:cubicBezTo>
                              <a:pt x="310030" y="573197"/>
                              <a:pt x="184638" y="607921"/>
                              <a:pt x="111332" y="613708"/>
                            </a:cubicBezTo>
                            <a:cubicBezTo>
                              <a:pt x="38026" y="619495"/>
                              <a:pt x="18734" y="532686"/>
                              <a:pt x="18734" y="532686"/>
                            </a:cubicBezTo>
                          </a:path>
                        </a:pathLst>
                      </a:custGeom>
                      <a:noFill/>
                      <a:ln>
                        <a:solidFill>
                          <a:srgbClr val="0000C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69" name="Freihandform 59">
                        <a:extLst>
                          <a:ext uri="{FF2B5EF4-FFF2-40B4-BE49-F238E27FC236}">
                            <a16:creationId xmlns:a16="http://schemas.microsoft.com/office/drawing/2014/main" id="{CF79A2EC-54D9-EAFA-D94F-D8B4F1F486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15771" y="1991981"/>
                        <a:ext cx="1632680" cy="1551319"/>
                      </a:xfrm>
                      <a:custGeom>
                        <a:avLst/>
                        <a:gdLst>
                          <a:gd name="connsiteX0" fmla="*/ 301 w 1619551"/>
                          <a:gd name="connsiteY0" fmla="*/ 808369 h 1668822"/>
                          <a:gd name="connsiteX1" fmla="*/ 171751 w 1619551"/>
                          <a:gd name="connsiteY1" fmla="*/ 122569 h 1668822"/>
                          <a:gd name="connsiteX2" fmla="*/ 1048051 w 1619551"/>
                          <a:gd name="connsiteY2" fmla="*/ 84469 h 1668822"/>
                          <a:gd name="connsiteX3" fmla="*/ 1238551 w 1619551"/>
                          <a:gd name="connsiteY3" fmla="*/ 998869 h 1668822"/>
                          <a:gd name="connsiteX4" fmla="*/ 1181401 w 1619551"/>
                          <a:gd name="connsiteY4" fmla="*/ 1646569 h 1668822"/>
                          <a:gd name="connsiteX5" fmla="*/ 1619551 w 1619551"/>
                          <a:gd name="connsiteY5" fmla="*/ 1456069 h 16688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619551" h="1668822">
                            <a:moveTo>
                              <a:pt x="301" y="808369"/>
                            </a:moveTo>
                            <a:cubicBezTo>
                              <a:pt x="-1287" y="525794"/>
                              <a:pt x="-2874" y="243219"/>
                              <a:pt x="171751" y="122569"/>
                            </a:cubicBezTo>
                            <a:cubicBezTo>
                              <a:pt x="346376" y="1919"/>
                              <a:pt x="870251" y="-61581"/>
                              <a:pt x="1048051" y="84469"/>
                            </a:cubicBezTo>
                            <a:cubicBezTo>
                              <a:pt x="1225851" y="230519"/>
                              <a:pt x="1216326" y="738519"/>
                              <a:pt x="1238551" y="998869"/>
                            </a:cubicBezTo>
                            <a:cubicBezTo>
                              <a:pt x="1260776" y="1259219"/>
                              <a:pt x="1117901" y="1570369"/>
                              <a:pt x="1181401" y="1646569"/>
                            </a:cubicBezTo>
                            <a:cubicBezTo>
                              <a:pt x="1244901" y="1722769"/>
                              <a:pt x="1432226" y="1589419"/>
                              <a:pt x="1619551" y="1456069"/>
                            </a:cubicBezTo>
                          </a:path>
                        </a:pathLst>
                      </a:custGeom>
                      <a:noFill/>
                      <a:ln w="28575"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0" name="Freihandform 60">
                        <a:extLst>
                          <a:ext uri="{FF2B5EF4-FFF2-40B4-BE49-F238E27FC236}">
                            <a16:creationId xmlns:a16="http://schemas.microsoft.com/office/drawing/2014/main" id="{E6D09E40-FE64-0E0A-3DF1-4B6105AB15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00650" y="2743873"/>
                        <a:ext cx="514350" cy="799427"/>
                      </a:xfrm>
                      <a:custGeom>
                        <a:avLst/>
                        <a:gdLst>
                          <a:gd name="connsiteX0" fmla="*/ 0 w 514350"/>
                          <a:gd name="connsiteY0" fmla="*/ 94577 h 799427"/>
                          <a:gd name="connsiteX1" fmla="*/ 228600 w 514350"/>
                          <a:gd name="connsiteY1" fmla="*/ 37427 h 799427"/>
                          <a:gd name="connsiteX2" fmla="*/ 381000 w 514350"/>
                          <a:gd name="connsiteY2" fmla="*/ 589877 h 799427"/>
                          <a:gd name="connsiteX3" fmla="*/ 514350 w 514350"/>
                          <a:gd name="connsiteY3" fmla="*/ 799427 h 799427"/>
                          <a:gd name="connsiteX4" fmla="*/ 514350 w 514350"/>
                          <a:gd name="connsiteY4" fmla="*/ 799427 h 79942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4350" h="799427">
                            <a:moveTo>
                              <a:pt x="0" y="94577"/>
                            </a:moveTo>
                            <a:cubicBezTo>
                              <a:pt x="82550" y="24727"/>
                              <a:pt x="165100" y="-45123"/>
                              <a:pt x="228600" y="37427"/>
                            </a:cubicBezTo>
                            <a:cubicBezTo>
                              <a:pt x="292100" y="119977"/>
                              <a:pt x="333375" y="462877"/>
                              <a:pt x="381000" y="589877"/>
                            </a:cubicBezTo>
                            <a:cubicBezTo>
                              <a:pt x="428625" y="716877"/>
                              <a:pt x="514350" y="799427"/>
                              <a:pt x="514350" y="799427"/>
                            </a:cubicBezTo>
                            <a:lnTo>
                              <a:pt x="514350" y="799427"/>
                            </a:lnTo>
                          </a:path>
                        </a:pathLst>
                      </a:custGeom>
                      <a:noFill/>
                      <a:ln w="25400"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1" name="Freihandform 61">
                        <a:extLst>
                          <a:ext uri="{FF2B5EF4-FFF2-40B4-BE49-F238E27FC236}">
                            <a16:creationId xmlns:a16="http://schemas.microsoft.com/office/drawing/2014/main" id="{A5B6B26E-01B1-B260-9E4E-5DB9AE85A3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905500" y="3619500"/>
                        <a:ext cx="781050" cy="326819"/>
                      </a:xfrm>
                      <a:custGeom>
                        <a:avLst/>
                        <a:gdLst>
                          <a:gd name="connsiteX0" fmla="*/ 781050 w 781050"/>
                          <a:gd name="connsiteY0" fmla="*/ 0 h 326819"/>
                          <a:gd name="connsiteX1" fmla="*/ 342900 w 781050"/>
                          <a:gd name="connsiteY1" fmla="*/ 323850 h 326819"/>
                          <a:gd name="connsiteX2" fmla="*/ 0 w 781050"/>
                          <a:gd name="connsiteY2" fmla="*/ 133350 h 3268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81050" h="326819">
                            <a:moveTo>
                              <a:pt x="781050" y="0"/>
                            </a:moveTo>
                            <a:cubicBezTo>
                              <a:pt x="627062" y="150812"/>
                              <a:pt x="473075" y="301625"/>
                              <a:pt x="342900" y="323850"/>
                            </a:cubicBezTo>
                            <a:cubicBezTo>
                              <a:pt x="212725" y="346075"/>
                              <a:pt x="106362" y="239712"/>
                              <a:pt x="0" y="133350"/>
                            </a:cubicBezTo>
                          </a:path>
                        </a:pathLst>
                      </a:custGeom>
                      <a:noFill/>
                      <a:ln w="25400"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2" name="Freihandform 62">
                        <a:extLst>
                          <a:ext uri="{FF2B5EF4-FFF2-40B4-BE49-F238E27FC236}">
                            <a16:creationId xmlns:a16="http://schemas.microsoft.com/office/drawing/2014/main" id="{3490BA71-02DF-1188-2B92-C9155613FB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46050" y="2055"/>
                        <a:ext cx="4508425" cy="5844415"/>
                      </a:xfrm>
                      <a:custGeom>
                        <a:avLst/>
                        <a:gdLst>
                          <a:gd name="connsiteX0" fmla="*/ 583150 w 4508425"/>
                          <a:gd name="connsiteY0" fmla="*/ 2341095 h 5844415"/>
                          <a:gd name="connsiteX1" fmla="*/ 87850 w 4508425"/>
                          <a:gd name="connsiteY1" fmla="*/ 1579095 h 5844415"/>
                          <a:gd name="connsiteX2" fmla="*/ 125950 w 4508425"/>
                          <a:gd name="connsiteY2" fmla="*/ 626595 h 5844415"/>
                          <a:gd name="connsiteX3" fmla="*/ 1326100 w 4508425"/>
                          <a:gd name="connsiteY3" fmla="*/ 16995 h 5844415"/>
                          <a:gd name="connsiteX4" fmla="*/ 2983450 w 4508425"/>
                          <a:gd name="connsiteY4" fmla="*/ 1293345 h 5844415"/>
                          <a:gd name="connsiteX5" fmla="*/ 4507450 w 4508425"/>
                          <a:gd name="connsiteY5" fmla="*/ 3960345 h 5844415"/>
                          <a:gd name="connsiteX6" fmla="*/ 3193000 w 4508425"/>
                          <a:gd name="connsiteY6" fmla="*/ 5808195 h 5844415"/>
                          <a:gd name="connsiteX7" fmla="*/ 1878550 w 4508425"/>
                          <a:gd name="connsiteY7" fmla="*/ 5084295 h 5844415"/>
                          <a:gd name="connsiteX8" fmla="*/ 2011900 w 4508425"/>
                          <a:gd name="connsiteY8" fmla="*/ 3846045 h 58444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508425" h="5844415">
                            <a:moveTo>
                              <a:pt x="583150" y="2341095"/>
                            </a:moveTo>
                            <a:cubicBezTo>
                              <a:pt x="373600" y="2102970"/>
                              <a:pt x="164050" y="1864845"/>
                              <a:pt x="87850" y="1579095"/>
                            </a:cubicBezTo>
                            <a:cubicBezTo>
                              <a:pt x="11650" y="1293345"/>
                              <a:pt x="-80425" y="886945"/>
                              <a:pt x="125950" y="626595"/>
                            </a:cubicBezTo>
                            <a:cubicBezTo>
                              <a:pt x="332325" y="366245"/>
                              <a:pt x="849850" y="-94130"/>
                              <a:pt x="1326100" y="16995"/>
                            </a:cubicBezTo>
                            <a:cubicBezTo>
                              <a:pt x="1802350" y="128120"/>
                              <a:pt x="2453225" y="636120"/>
                              <a:pt x="2983450" y="1293345"/>
                            </a:cubicBezTo>
                            <a:cubicBezTo>
                              <a:pt x="3513675" y="1950570"/>
                              <a:pt x="4472525" y="3207870"/>
                              <a:pt x="4507450" y="3960345"/>
                            </a:cubicBezTo>
                            <a:cubicBezTo>
                              <a:pt x="4542375" y="4712820"/>
                              <a:pt x="3631150" y="5620870"/>
                              <a:pt x="3193000" y="5808195"/>
                            </a:cubicBezTo>
                            <a:cubicBezTo>
                              <a:pt x="2754850" y="5995520"/>
                              <a:pt x="2075400" y="5411320"/>
                              <a:pt x="1878550" y="5084295"/>
                            </a:cubicBezTo>
                            <a:cubicBezTo>
                              <a:pt x="1681700" y="4757270"/>
                              <a:pt x="1846800" y="4301657"/>
                              <a:pt x="2011900" y="3846045"/>
                            </a:cubicBezTo>
                          </a:path>
                        </a:pathLst>
                      </a:cu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3" name="Freihandform 63">
                        <a:extLst>
                          <a:ext uri="{FF2B5EF4-FFF2-40B4-BE49-F238E27FC236}">
                            <a16:creationId xmlns:a16="http://schemas.microsoft.com/office/drawing/2014/main" id="{EBC2C09A-D72A-17EB-88AD-4134DB85EC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86500" y="3200400"/>
                        <a:ext cx="152400" cy="0"/>
                      </a:xfrm>
                      <a:custGeom>
                        <a:avLst/>
                        <a:gdLst>
                          <a:gd name="connsiteX0" fmla="*/ 152400 w 152400"/>
                          <a:gd name="connsiteY0" fmla="*/ 0 h 0"/>
                          <a:gd name="connsiteX1" fmla="*/ 0 w 15240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52400">
                            <a:moveTo>
                              <a:pt x="152400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4" name="Freihandform 64">
                        <a:extLst>
                          <a:ext uri="{FF2B5EF4-FFF2-40B4-BE49-F238E27FC236}">
                            <a16:creationId xmlns:a16="http://schemas.microsoft.com/office/drawing/2014/main" id="{C94F3B90-B8C0-B5DF-86C7-CE985ACE84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00600" y="2857500"/>
                        <a:ext cx="304800" cy="419100"/>
                      </a:xfrm>
                      <a:custGeom>
                        <a:avLst/>
                        <a:gdLst>
                          <a:gd name="connsiteX0" fmla="*/ 0 w 304800"/>
                          <a:gd name="connsiteY0" fmla="*/ 0 h 419100"/>
                          <a:gd name="connsiteX1" fmla="*/ 304800 w 304800"/>
                          <a:gd name="connsiteY1" fmla="*/ 419100 h 4191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04800" h="419100">
                            <a:moveTo>
                              <a:pt x="0" y="0"/>
                            </a:moveTo>
                            <a:lnTo>
                              <a:pt x="304800" y="419100"/>
                            </a:lnTo>
                          </a:path>
                        </a:pathLst>
                      </a:cu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5" name="Freihandform 65">
                        <a:extLst>
                          <a:ext uri="{FF2B5EF4-FFF2-40B4-BE49-F238E27FC236}">
                            <a16:creationId xmlns:a16="http://schemas.microsoft.com/office/drawing/2014/main" id="{D5FE7AE7-EA08-95CB-BE8C-EF12F02CB1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98361" y="2417369"/>
                        <a:ext cx="1440477" cy="1616469"/>
                      </a:xfrm>
                      <a:custGeom>
                        <a:avLst/>
                        <a:gdLst>
                          <a:gd name="connsiteX0" fmla="*/ 268902 w 1440477"/>
                          <a:gd name="connsiteY0" fmla="*/ 382981 h 1616469"/>
                          <a:gd name="connsiteX1" fmla="*/ 111739 w 1440477"/>
                          <a:gd name="connsiteY1" fmla="*/ 178194 h 1616469"/>
                          <a:gd name="connsiteX2" fmla="*/ 102214 w 1440477"/>
                          <a:gd name="connsiteY2" fmla="*/ 97231 h 1616469"/>
                          <a:gd name="connsiteX3" fmla="*/ 1440477 w 1440477"/>
                          <a:gd name="connsiteY3" fmla="*/ 1616469 h 16164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440477" h="1616469">
                            <a:moveTo>
                              <a:pt x="268902" y="382981"/>
                            </a:moveTo>
                            <a:cubicBezTo>
                              <a:pt x="204211" y="304400"/>
                              <a:pt x="139520" y="225819"/>
                              <a:pt x="111739" y="178194"/>
                            </a:cubicBezTo>
                            <a:cubicBezTo>
                              <a:pt x="83958" y="130569"/>
                              <a:pt x="-119242" y="-142481"/>
                              <a:pt x="102214" y="97231"/>
                            </a:cubicBezTo>
                            <a:cubicBezTo>
                              <a:pt x="323670" y="336943"/>
                              <a:pt x="882073" y="976706"/>
                              <a:pt x="1440477" y="1616469"/>
                            </a:cubicBezTo>
                          </a:path>
                        </a:pathLst>
                      </a:cu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6" name="Freihandform 66">
                        <a:extLst>
                          <a:ext uri="{FF2B5EF4-FFF2-40B4-BE49-F238E27FC236}">
                            <a16:creationId xmlns:a16="http://schemas.microsoft.com/office/drawing/2014/main" id="{306FB9A9-3C8B-2D99-943D-174C21F209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80689" y="1498600"/>
                        <a:ext cx="2677061" cy="2171884"/>
                      </a:xfrm>
                      <a:custGeom>
                        <a:avLst/>
                        <a:gdLst>
                          <a:gd name="connsiteX0" fmla="*/ 2355850 w 2355850"/>
                          <a:gd name="connsiteY0" fmla="*/ 1308100 h 2190934"/>
                          <a:gd name="connsiteX1" fmla="*/ 2228850 w 2355850"/>
                          <a:gd name="connsiteY1" fmla="*/ 1333500 h 2190934"/>
                          <a:gd name="connsiteX2" fmla="*/ 1835150 w 2355850"/>
                          <a:gd name="connsiteY2" fmla="*/ 1530350 h 2190934"/>
                          <a:gd name="connsiteX3" fmla="*/ 1562100 w 2355850"/>
                          <a:gd name="connsiteY3" fmla="*/ 2000250 h 2190934"/>
                          <a:gd name="connsiteX4" fmla="*/ 1416050 w 2355850"/>
                          <a:gd name="connsiteY4" fmla="*/ 2032000 h 2190934"/>
                          <a:gd name="connsiteX5" fmla="*/ 0 w 2355850"/>
                          <a:gd name="connsiteY5" fmla="*/ 0 h 21909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55850" h="2190934">
                            <a:moveTo>
                              <a:pt x="2355850" y="1308100"/>
                            </a:moveTo>
                            <a:cubicBezTo>
                              <a:pt x="2335741" y="1302279"/>
                              <a:pt x="2315633" y="1296458"/>
                              <a:pt x="2228850" y="1333500"/>
                            </a:cubicBezTo>
                            <a:cubicBezTo>
                              <a:pt x="2142067" y="1370542"/>
                              <a:pt x="1946275" y="1419225"/>
                              <a:pt x="1835150" y="1530350"/>
                            </a:cubicBezTo>
                            <a:cubicBezTo>
                              <a:pt x="1724025" y="1641475"/>
                              <a:pt x="1631950" y="1916642"/>
                              <a:pt x="1562100" y="2000250"/>
                            </a:cubicBezTo>
                            <a:cubicBezTo>
                              <a:pt x="1492250" y="2083858"/>
                              <a:pt x="1676400" y="2365375"/>
                              <a:pt x="1416050" y="2032000"/>
                            </a:cubicBezTo>
                            <a:cubicBezTo>
                              <a:pt x="1155700" y="1698625"/>
                              <a:pt x="577850" y="849312"/>
                              <a:pt x="0" y="0"/>
                            </a:cubicBezTo>
                          </a:path>
                        </a:pathLst>
                      </a:custGeom>
                      <a:noFill/>
                      <a:ln>
                        <a:solidFill>
                          <a:srgbClr val="0000C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7" name="Freihandform 67">
                        <a:extLst>
                          <a:ext uri="{FF2B5EF4-FFF2-40B4-BE49-F238E27FC236}">
                            <a16:creationId xmlns:a16="http://schemas.microsoft.com/office/drawing/2014/main" id="{D0B2C22D-056E-3AF6-9C07-099B4040DF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97300" y="3035300"/>
                        <a:ext cx="247650" cy="323850"/>
                      </a:xfrm>
                      <a:custGeom>
                        <a:avLst/>
                        <a:gdLst>
                          <a:gd name="connsiteX0" fmla="*/ 0 w 247650"/>
                          <a:gd name="connsiteY0" fmla="*/ 0 h 323850"/>
                          <a:gd name="connsiteX1" fmla="*/ 247650 w 247650"/>
                          <a:gd name="connsiteY1" fmla="*/ 323850 h 32385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47650" h="323850">
                            <a:moveTo>
                              <a:pt x="0" y="0"/>
                            </a:moveTo>
                            <a:lnTo>
                              <a:pt x="247650" y="323850"/>
                            </a:lnTo>
                          </a:path>
                        </a:pathLst>
                      </a:custGeom>
                      <a:noFill/>
                      <a:ln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8" name="Freihandform 68">
                        <a:extLst>
                          <a:ext uri="{FF2B5EF4-FFF2-40B4-BE49-F238E27FC236}">
                            <a16:creationId xmlns:a16="http://schemas.microsoft.com/office/drawing/2014/main" id="{A29D01A9-22BF-7141-4522-C9D09BD0D6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24450" y="2832100"/>
                        <a:ext cx="82550" cy="6350"/>
                      </a:xfrm>
                      <a:custGeom>
                        <a:avLst/>
                        <a:gdLst>
                          <a:gd name="connsiteX0" fmla="*/ 0 w 82550"/>
                          <a:gd name="connsiteY0" fmla="*/ 0 h 6350"/>
                          <a:gd name="connsiteX1" fmla="*/ 82550 w 82550"/>
                          <a:gd name="connsiteY1" fmla="*/ 6350 h 635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82550" h="6350">
                            <a:moveTo>
                              <a:pt x="0" y="0"/>
                            </a:moveTo>
                            <a:lnTo>
                              <a:pt x="82550" y="6350"/>
                            </a:lnTo>
                          </a:path>
                        </a:pathLst>
                      </a:custGeom>
                      <a:noFill/>
                      <a:ln w="25400"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79" name="Freihandform 69">
                        <a:extLst>
                          <a:ext uri="{FF2B5EF4-FFF2-40B4-BE49-F238E27FC236}">
                            <a16:creationId xmlns:a16="http://schemas.microsoft.com/office/drawing/2014/main" id="{30924B6E-102E-0F4B-4ECD-53D16B72D1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88824" y="1279304"/>
                        <a:ext cx="2465029" cy="3976090"/>
                      </a:xfrm>
                      <a:custGeom>
                        <a:avLst/>
                        <a:gdLst>
                          <a:gd name="connsiteX0" fmla="*/ 905736 w 2465029"/>
                          <a:gd name="connsiteY0" fmla="*/ 241488 h 3976090"/>
                          <a:gd name="connsiteX1" fmla="*/ 732481 w 2465029"/>
                          <a:gd name="connsiteY1" fmla="*/ 20107 h 3976090"/>
                          <a:gd name="connsiteX2" fmla="*/ 203092 w 2465029"/>
                          <a:gd name="connsiteY2" fmla="*/ 77858 h 3976090"/>
                          <a:gd name="connsiteX3" fmla="*/ 183841 w 2465029"/>
                          <a:gd name="connsiteY3" fmla="*/ 616873 h 3976090"/>
                          <a:gd name="connsiteX4" fmla="*/ 2465029 w 2465029"/>
                          <a:gd name="connsiteY4" fmla="*/ 3976090 h 397609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465029" h="3976090">
                            <a:moveTo>
                              <a:pt x="905736" y="241488"/>
                            </a:moveTo>
                            <a:cubicBezTo>
                              <a:pt x="877662" y="144433"/>
                              <a:pt x="849588" y="47379"/>
                              <a:pt x="732481" y="20107"/>
                            </a:cubicBezTo>
                            <a:cubicBezTo>
                              <a:pt x="615374" y="-7165"/>
                              <a:pt x="294532" y="-21603"/>
                              <a:pt x="203092" y="77858"/>
                            </a:cubicBezTo>
                            <a:cubicBezTo>
                              <a:pt x="111652" y="177319"/>
                              <a:pt x="-193148" y="-32832"/>
                              <a:pt x="183841" y="616873"/>
                            </a:cubicBezTo>
                            <a:cubicBezTo>
                              <a:pt x="560830" y="1266578"/>
                              <a:pt x="1512929" y="2621334"/>
                              <a:pt x="2465029" y="3976090"/>
                            </a:cubicBezTo>
                          </a:path>
                        </a:pathLst>
                      </a:custGeom>
                      <a:noFill/>
                      <a:ln>
                        <a:solidFill>
                          <a:srgbClr val="0000C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</p:grpSp>
                <p:sp>
                  <p:nvSpPr>
                    <p:cNvPr id="45" name="Rechteck 44">
                      <a:extLst>
                        <a:ext uri="{FF2B5EF4-FFF2-40B4-BE49-F238E27FC236}">
                          <a16:creationId xmlns:a16="http://schemas.microsoft.com/office/drawing/2014/main" id="{B734C1B8-AA6F-57B5-E185-3F811D688EBA}"/>
                        </a:ext>
                      </a:extLst>
                    </p:cNvPr>
                    <p:cNvSpPr/>
                    <p:nvPr/>
                  </p:nvSpPr>
                  <p:spPr>
                    <a:xfrm rot="3030229">
                      <a:off x="5468163" y="1961752"/>
                      <a:ext cx="3572454" cy="99436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de-DE" sz="32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Linke Niere</a:t>
                      </a:r>
                    </a:p>
                  </p:txBody>
                </p:sp>
                <p:sp>
                  <p:nvSpPr>
                    <p:cNvPr id="46" name="Rechteck 45">
                      <a:extLst>
                        <a:ext uri="{FF2B5EF4-FFF2-40B4-BE49-F238E27FC236}">
                          <a16:creationId xmlns:a16="http://schemas.microsoft.com/office/drawing/2014/main" id="{094B42AF-6A60-7FCD-270C-2480CC2F5000}"/>
                        </a:ext>
                      </a:extLst>
                    </p:cNvPr>
                    <p:cNvSpPr/>
                    <p:nvPr/>
                  </p:nvSpPr>
                  <p:spPr>
                    <a:xfrm rot="3209657">
                      <a:off x="4665961" y="2649934"/>
                      <a:ext cx="2020162" cy="34017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de-DE" sz="7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Gestaute linke Nierenvene</a:t>
                      </a:r>
                    </a:p>
                  </p:txBody>
                </p:sp>
                <p:sp>
                  <p:nvSpPr>
                    <p:cNvPr id="47" name="Rechteck 46">
                      <a:extLst>
                        <a:ext uri="{FF2B5EF4-FFF2-40B4-BE49-F238E27FC236}">
                          <a16:creationId xmlns:a16="http://schemas.microsoft.com/office/drawing/2014/main" id="{6C2B6948-18B2-7641-3F56-66175EF258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5799" y="1868123"/>
                      <a:ext cx="1377070" cy="43084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de-DE" sz="1000" b="0" cap="none" spc="0" dirty="0" err="1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Nußknacker</a:t>
                      </a:r>
                      <a:endParaRPr lang="de-DE" sz="1000" b="0" cap="none" spc="0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  <p:grpSp>
                  <p:nvGrpSpPr>
                    <p:cNvPr id="48" name="Gruppieren 47">
                      <a:extLst>
                        <a:ext uri="{FF2B5EF4-FFF2-40B4-BE49-F238E27FC236}">
                          <a16:creationId xmlns:a16="http://schemas.microsoft.com/office/drawing/2014/main" id="{BCB01978-E1B8-2D85-F3B9-E0DD433181B1}"/>
                        </a:ext>
                      </a:extLst>
                    </p:cNvPr>
                    <p:cNvGrpSpPr/>
                    <p:nvPr/>
                  </p:nvGrpSpPr>
                  <p:grpSpPr>
                    <a:xfrm rot="20526575">
                      <a:off x="4615167" y="2090902"/>
                      <a:ext cx="808473" cy="1715297"/>
                      <a:chOff x="9278390" y="1840689"/>
                      <a:chExt cx="2627856" cy="3241450"/>
                    </a:xfrm>
                  </p:grpSpPr>
                  <p:sp>
                    <p:nvSpPr>
                      <p:cNvPr id="54" name="Freihandform 44">
                        <a:extLst>
                          <a:ext uri="{FF2B5EF4-FFF2-40B4-BE49-F238E27FC236}">
                            <a16:creationId xmlns:a16="http://schemas.microsoft.com/office/drawing/2014/main" id="{19EF4D23-77E7-7E88-2D4C-7FE2A2B597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76010" y="2302305"/>
                        <a:ext cx="1983931" cy="2645080"/>
                      </a:xfrm>
                      <a:custGeom>
                        <a:avLst/>
                        <a:gdLst>
                          <a:gd name="connsiteX0" fmla="*/ 1521918 w 1983931"/>
                          <a:gd name="connsiteY0" fmla="*/ 2645080 h 2645080"/>
                          <a:gd name="connsiteX1" fmla="*/ 549767 w 1983931"/>
                          <a:gd name="connsiteY1" fmla="*/ 1422672 h 2645080"/>
                          <a:gd name="connsiteX2" fmla="*/ 1127 w 1983931"/>
                          <a:gd name="connsiteY2" fmla="*/ 46259 h 2645080"/>
                          <a:gd name="connsiteX3" fmla="*/ 684521 w 1983931"/>
                          <a:gd name="connsiteY3" fmla="*/ 508272 h 2645080"/>
                          <a:gd name="connsiteX4" fmla="*/ 1983931 w 1983931"/>
                          <a:gd name="connsiteY4" fmla="*/ 2279320 h 26450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983931" h="2645080">
                            <a:moveTo>
                              <a:pt x="1521918" y="2645080"/>
                            </a:moveTo>
                            <a:cubicBezTo>
                              <a:pt x="1162575" y="2250444"/>
                              <a:pt x="803232" y="1855809"/>
                              <a:pt x="549767" y="1422672"/>
                            </a:cubicBezTo>
                            <a:cubicBezTo>
                              <a:pt x="296302" y="989535"/>
                              <a:pt x="-21332" y="198659"/>
                              <a:pt x="1127" y="46259"/>
                            </a:cubicBezTo>
                            <a:cubicBezTo>
                              <a:pt x="23586" y="-106141"/>
                              <a:pt x="354054" y="136095"/>
                              <a:pt x="684521" y="508272"/>
                            </a:cubicBezTo>
                            <a:cubicBezTo>
                              <a:pt x="1014988" y="880449"/>
                              <a:pt x="1499459" y="1579884"/>
                              <a:pt x="1983931" y="2279320"/>
                            </a:cubicBezTo>
                          </a:path>
                        </a:pathLst>
                      </a:custGeom>
                      <a:noFill/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55" name="Freihandform 45">
                        <a:extLst>
                          <a:ext uri="{FF2B5EF4-FFF2-40B4-BE49-F238E27FC236}">
                            <a16:creationId xmlns:a16="http://schemas.microsoft.com/office/drawing/2014/main" id="{FA567464-7E34-4D33-68EA-010797187C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78390" y="1840689"/>
                        <a:ext cx="2627856" cy="3241450"/>
                      </a:xfrm>
                      <a:custGeom>
                        <a:avLst/>
                        <a:gdLst>
                          <a:gd name="connsiteX0" fmla="*/ 1627033 w 2627856"/>
                          <a:gd name="connsiteY0" fmla="*/ 3241450 h 3241450"/>
                          <a:gd name="connsiteX1" fmla="*/ 587505 w 2627856"/>
                          <a:gd name="connsiteY1" fmla="*/ 1980540 h 3241450"/>
                          <a:gd name="connsiteX2" fmla="*/ 364 w 2627856"/>
                          <a:gd name="connsiteY2" fmla="*/ 142115 h 3241450"/>
                          <a:gd name="connsiteX3" fmla="*/ 664507 w 2627856"/>
                          <a:gd name="connsiteY3" fmla="*/ 382747 h 3241450"/>
                          <a:gd name="connsiteX4" fmla="*/ 2397054 w 2627856"/>
                          <a:gd name="connsiteY4" fmla="*/ 2442553 h 3241450"/>
                          <a:gd name="connsiteX5" fmla="*/ 2560684 w 2627856"/>
                          <a:gd name="connsiteY5" fmla="*/ 2644684 h 324145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627856" h="3241450">
                            <a:moveTo>
                              <a:pt x="1627033" y="3241450"/>
                            </a:moveTo>
                            <a:cubicBezTo>
                              <a:pt x="1242825" y="2869273"/>
                              <a:pt x="858617" y="2497096"/>
                              <a:pt x="587505" y="1980540"/>
                            </a:cubicBezTo>
                            <a:cubicBezTo>
                              <a:pt x="316393" y="1463984"/>
                              <a:pt x="-12470" y="408414"/>
                              <a:pt x="364" y="142115"/>
                            </a:cubicBezTo>
                            <a:cubicBezTo>
                              <a:pt x="13198" y="-124184"/>
                              <a:pt x="265059" y="-659"/>
                              <a:pt x="664507" y="382747"/>
                            </a:cubicBezTo>
                            <a:cubicBezTo>
                              <a:pt x="1063955" y="766153"/>
                              <a:pt x="2081025" y="2065563"/>
                              <a:pt x="2397054" y="2442553"/>
                            </a:cubicBezTo>
                            <a:cubicBezTo>
                              <a:pt x="2713084" y="2819542"/>
                              <a:pt x="2636884" y="2732113"/>
                              <a:pt x="2560684" y="2644684"/>
                            </a:cubicBezTo>
                          </a:path>
                        </a:pathLst>
                      </a:custGeom>
                      <a:noFill/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56" name="Ellipse 55">
                        <a:extLst>
                          <a:ext uri="{FF2B5EF4-FFF2-40B4-BE49-F238E27FC236}">
                            <a16:creationId xmlns:a16="http://schemas.microsoft.com/office/drawing/2014/main" id="{8352F43B-A170-DAEE-1E02-D3DC156CAD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42383" y="2034037"/>
                        <a:ext cx="133627" cy="199024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57" name="Gleichschenkliges Dreieck 56">
                        <a:extLst>
                          <a:ext uri="{FF2B5EF4-FFF2-40B4-BE49-F238E27FC236}">
                            <a16:creationId xmlns:a16="http://schemas.microsoft.com/office/drawing/2014/main" id="{9DA09D01-5BB4-BA4D-25E0-DB9A29FEF9CD}"/>
                          </a:ext>
                        </a:extLst>
                      </p:cNvPr>
                      <p:cNvSpPr/>
                      <p:nvPr/>
                    </p:nvSpPr>
                    <p:spPr>
                      <a:xfrm rot="4606543">
                        <a:off x="9735701" y="3077996"/>
                        <a:ext cx="245973" cy="51275"/>
                      </a:xfrm>
                      <a:prstGeom prst="triangle">
                        <a:avLst/>
                      </a:prstGeom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58" name="Gleichschenkliges Dreieck 57">
                        <a:extLst>
                          <a:ext uri="{FF2B5EF4-FFF2-40B4-BE49-F238E27FC236}">
                            <a16:creationId xmlns:a16="http://schemas.microsoft.com/office/drawing/2014/main" id="{1F463764-8F2C-CEFD-2C4B-AB0BBEB84BCF}"/>
                          </a:ext>
                        </a:extLst>
                      </p:cNvPr>
                      <p:cNvSpPr/>
                      <p:nvPr/>
                    </p:nvSpPr>
                    <p:spPr>
                      <a:xfrm rot="4368223">
                        <a:off x="9840611" y="3320684"/>
                        <a:ext cx="245973" cy="51275"/>
                      </a:xfrm>
                      <a:prstGeom prst="triangle">
                        <a:avLst/>
                      </a:prstGeom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59" name="Gleichschenkliges Dreieck 58">
                        <a:extLst>
                          <a:ext uri="{FF2B5EF4-FFF2-40B4-BE49-F238E27FC236}">
                            <a16:creationId xmlns:a16="http://schemas.microsoft.com/office/drawing/2014/main" id="{C472B166-54C3-62B2-89B8-C7201DB72C87}"/>
                          </a:ext>
                        </a:extLst>
                      </p:cNvPr>
                      <p:cNvSpPr/>
                      <p:nvPr/>
                    </p:nvSpPr>
                    <p:spPr>
                      <a:xfrm rot="4430812">
                        <a:off x="9972041" y="3561871"/>
                        <a:ext cx="245973" cy="51275"/>
                      </a:xfrm>
                      <a:prstGeom prst="triangle">
                        <a:avLst/>
                      </a:prstGeom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60" name="Gleichschenkliges Dreieck 59">
                        <a:extLst>
                          <a:ext uri="{FF2B5EF4-FFF2-40B4-BE49-F238E27FC236}">
                            <a16:creationId xmlns:a16="http://schemas.microsoft.com/office/drawing/2014/main" id="{5ACCCE3B-2C29-6DE1-A9FD-660C1241C4F4}"/>
                          </a:ext>
                        </a:extLst>
                      </p:cNvPr>
                      <p:cNvSpPr/>
                      <p:nvPr/>
                    </p:nvSpPr>
                    <p:spPr>
                      <a:xfrm rot="14746924">
                        <a:off x="10195417" y="2898624"/>
                        <a:ext cx="245973" cy="51275"/>
                      </a:xfrm>
                      <a:prstGeom prst="triangle">
                        <a:avLst/>
                      </a:prstGeom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61" name="Gleichschenkliges Dreieck 60">
                        <a:extLst>
                          <a:ext uri="{FF2B5EF4-FFF2-40B4-BE49-F238E27FC236}">
                            <a16:creationId xmlns:a16="http://schemas.microsoft.com/office/drawing/2014/main" id="{0C536B01-4271-CD3C-208C-F3744CEE9961}"/>
                          </a:ext>
                        </a:extLst>
                      </p:cNvPr>
                      <p:cNvSpPr/>
                      <p:nvPr/>
                    </p:nvSpPr>
                    <p:spPr>
                      <a:xfrm rot="14706285">
                        <a:off x="10364968" y="3117948"/>
                        <a:ext cx="245973" cy="51275"/>
                      </a:xfrm>
                      <a:prstGeom prst="triangle">
                        <a:avLst/>
                      </a:prstGeom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  <p:sp>
                    <p:nvSpPr>
                      <p:cNvPr id="62" name="Gleichschenkliges Dreieck 61">
                        <a:extLst>
                          <a:ext uri="{FF2B5EF4-FFF2-40B4-BE49-F238E27FC236}">
                            <a16:creationId xmlns:a16="http://schemas.microsoft.com/office/drawing/2014/main" id="{1DF75223-2E4A-3E7A-F38A-9D150E9B7953}"/>
                          </a:ext>
                        </a:extLst>
                      </p:cNvPr>
                      <p:cNvSpPr/>
                      <p:nvPr/>
                    </p:nvSpPr>
                    <p:spPr>
                      <a:xfrm rot="14609911">
                        <a:off x="10538120" y="3344882"/>
                        <a:ext cx="245973" cy="51275"/>
                      </a:xfrm>
                      <a:prstGeom prst="triangle">
                        <a:avLst/>
                      </a:prstGeom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sz="1050"/>
                      </a:p>
                    </p:txBody>
                  </p:sp>
                </p:grpSp>
                <p:sp>
                  <p:nvSpPr>
                    <p:cNvPr id="49" name="Ellipse 48">
                      <a:extLst>
                        <a:ext uri="{FF2B5EF4-FFF2-40B4-BE49-F238E27FC236}">
                          <a16:creationId xmlns:a16="http://schemas.microsoft.com/office/drawing/2014/main" id="{EBC56F35-CACD-E8E6-0652-76217341E5D1}"/>
                        </a:ext>
                      </a:extLst>
                    </p:cNvPr>
                    <p:cNvSpPr/>
                    <p:nvPr/>
                  </p:nvSpPr>
                  <p:spPr>
                    <a:xfrm rot="20189704">
                      <a:off x="5943827" y="3966184"/>
                      <a:ext cx="168205" cy="77569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1050"/>
                    </a:p>
                  </p:txBody>
                </p:sp>
                <p:sp>
                  <p:nvSpPr>
                    <p:cNvPr id="50" name="Rechteck 49">
                      <a:extLst>
                        <a:ext uri="{FF2B5EF4-FFF2-40B4-BE49-F238E27FC236}">
                          <a16:creationId xmlns:a16="http://schemas.microsoft.com/office/drawing/2014/main" id="{9C92D6AA-9FFD-2257-D399-F11F5A9CC873}"/>
                        </a:ext>
                      </a:extLst>
                    </p:cNvPr>
                    <p:cNvSpPr/>
                    <p:nvPr/>
                  </p:nvSpPr>
                  <p:spPr>
                    <a:xfrm rot="3125459">
                      <a:off x="4651825" y="3831986"/>
                      <a:ext cx="830843" cy="41868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de-DE" sz="10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Aorta</a:t>
                      </a:r>
                    </a:p>
                  </p:txBody>
                </p:sp>
                <p:sp>
                  <p:nvSpPr>
                    <p:cNvPr id="51" name="Rechteck 50">
                      <a:extLst>
                        <a:ext uri="{FF2B5EF4-FFF2-40B4-BE49-F238E27FC236}">
                          <a16:creationId xmlns:a16="http://schemas.microsoft.com/office/drawing/2014/main" id="{64C79906-EEB4-0D06-585B-C85C0331470D}"/>
                        </a:ext>
                      </a:extLst>
                    </p:cNvPr>
                    <p:cNvSpPr/>
                    <p:nvPr/>
                  </p:nvSpPr>
                  <p:spPr>
                    <a:xfrm rot="2845975">
                      <a:off x="5381729" y="3599486"/>
                      <a:ext cx="875720" cy="287844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de-DE" sz="5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A. </a:t>
                      </a:r>
                      <a:r>
                        <a:rPr lang="de-DE" sz="500" b="0" cap="none" spc="0" dirty="0" err="1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mes</a:t>
                      </a:r>
                      <a:r>
                        <a:rPr lang="de-DE" sz="5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. </a:t>
                      </a:r>
                      <a:r>
                        <a:rPr lang="de-DE" sz="500" b="0" cap="none" spc="0" dirty="0" err="1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sup</a:t>
                      </a:r>
                      <a:r>
                        <a:rPr lang="de-DE" sz="5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.</a:t>
                      </a:r>
                    </a:p>
                  </p:txBody>
                </p:sp>
                <p:sp>
                  <p:nvSpPr>
                    <p:cNvPr id="52" name="Rechteck 51">
                      <a:extLst>
                        <a:ext uri="{FF2B5EF4-FFF2-40B4-BE49-F238E27FC236}">
                          <a16:creationId xmlns:a16="http://schemas.microsoft.com/office/drawing/2014/main" id="{5016DF99-003B-2ACF-D964-1770D44CDF28}"/>
                        </a:ext>
                      </a:extLst>
                    </p:cNvPr>
                    <p:cNvSpPr/>
                    <p:nvPr/>
                  </p:nvSpPr>
                  <p:spPr>
                    <a:xfrm rot="3125459">
                      <a:off x="2974403" y="4642199"/>
                      <a:ext cx="1882719" cy="41868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de-DE" sz="10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Untere Hohlvene</a:t>
                      </a:r>
                    </a:p>
                  </p:txBody>
                </p:sp>
                <p:sp>
                  <p:nvSpPr>
                    <p:cNvPr id="53" name="Rechteck 52">
                      <a:extLst>
                        <a:ext uri="{FF2B5EF4-FFF2-40B4-BE49-F238E27FC236}">
                          <a16:creationId xmlns:a16="http://schemas.microsoft.com/office/drawing/2014/main" id="{ACBE6CFC-4FFA-849A-3145-21F968926F93}"/>
                        </a:ext>
                      </a:extLst>
                    </p:cNvPr>
                    <p:cNvSpPr/>
                    <p:nvPr/>
                  </p:nvSpPr>
                  <p:spPr>
                    <a:xfrm rot="18162443">
                      <a:off x="3937484" y="3182957"/>
                      <a:ext cx="483020" cy="183174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de-DE" sz="100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Linke Nierenvene</a:t>
                      </a:r>
                    </a:p>
                  </p:txBody>
                </p:sp>
              </p:grpSp>
              <p:sp>
                <p:nvSpPr>
                  <p:cNvPr id="22" name="Freihandform 12">
                    <a:extLst>
                      <a:ext uri="{FF2B5EF4-FFF2-40B4-BE49-F238E27FC236}">
                        <a16:creationId xmlns:a16="http://schemas.microsoft.com/office/drawing/2014/main" id="{41323B13-B0B2-81EE-C8B2-8F4B7143D6E4}"/>
                      </a:ext>
                    </a:extLst>
                  </p:cNvPr>
                  <p:cNvSpPr/>
                  <p:nvPr/>
                </p:nvSpPr>
                <p:spPr>
                  <a:xfrm>
                    <a:off x="3349454" y="1655545"/>
                    <a:ext cx="2783435" cy="3696907"/>
                  </a:xfrm>
                  <a:custGeom>
                    <a:avLst/>
                    <a:gdLst>
                      <a:gd name="connsiteX0" fmla="*/ 693157 w 2783435"/>
                      <a:gd name="connsiteY0" fmla="*/ 0 h 3696907"/>
                      <a:gd name="connsiteX1" fmla="*/ 741283 w 2783435"/>
                      <a:gd name="connsiteY1" fmla="*/ 298383 h 3696907"/>
                      <a:gd name="connsiteX2" fmla="*/ 1116668 w 2783435"/>
                      <a:gd name="connsiteY2" fmla="*/ 856649 h 3696907"/>
                      <a:gd name="connsiteX3" fmla="*/ 1366925 w 2783435"/>
                      <a:gd name="connsiteY3" fmla="*/ 924026 h 3696907"/>
                      <a:gd name="connsiteX4" fmla="*/ 1742310 w 2783435"/>
                      <a:gd name="connsiteY4" fmla="*/ 981777 h 3696907"/>
                      <a:gd name="connsiteX5" fmla="*/ 1800062 w 2783435"/>
                      <a:gd name="connsiteY5" fmla="*/ 1578543 h 3696907"/>
                      <a:gd name="connsiteX6" fmla="*/ 2040693 w 2783435"/>
                      <a:gd name="connsiteY6" fmla="*/ 1713297 h 3696907"/>
                      <a:gd name="connsiteX7" fmla="*/ 2483455 w 2783435"/>
                      <a:gd name="connsiteY7" fmla="*/ 1876927 h 3696907"/>
                      <a:gd name="connsiteX8" fmla="*/ 2425704 w 2783435"/>
                      <a:gd name="connsiteY8" fmla="*/ 2415941 h 3696907"/>
                      <a:gd name="connsiteX9" fmla="*/ 2271700 w 2783435"/>
                      <a:gd name="connsiteY9" fmla="*/ 2810577 h 3696907"/>
                      <a:gd name="connsiteX10" fmla="*/ 2425704 w 2783435"/>
                      <a:gd name="connsiteY10" fmla="*/ 3051209 h 3696907"/>
                      <a:gd name="connsiteX11" fmla="*/ 2781839 w 2783435"/>
                      <a:gd name="connsiteY11" fmla="*/ 3214838 h 3696907"/>
                      <a:gd name="connsiteX12" fmla="*/ 2550832 w 2783435"/>
                      <a:gd name="connsiteY12" fmla="*/ 3378468 h 3696907"/>
                      <a:gd name="connsiteX13" fmla="*/ 2406453 w 2783435"/>
                      <a:gd name="connsiteY13" fmla="*/ 3291840 h 3696907"/>
                      <a:gd name="connsiteX14" fmla="*/ 2194698 w 2783435"/>
                      <a:gd name="connsiteY14" fmla="*/ 3157087 h 3696907"/>
                      <a:gd name="connsiteX15" fmla="*/ 1915565 w 2783435"/>
                      <a:gd name="connsiteY15" fmla="*/ 3407343 h 3696907"/>
                      <a:gd name="connsiteX16" fmla="*/ 1771186 w 2783435"/>
                      <a:gd name="connsiteY16" fmla="*/ 3599849 h 3696907"/>
                      <a:gd name="connsiteX17" fmla="*/ 1463178 w 2783435"/>
                      <a:gd name="connsiteY17" fmla="*/ 3282215 h 3696907"/>
                      <a:gd name="connsiteX18" fmla="*/ 1116668 w 2783435"/>
                      <a:gd name="connsiteY18" fmla="*/ 3089710 h 3696907"/>
                      <a:gd name="connsiteX19" fmla="*/ 741283 w 2783435"/>
                      <a:gd name="connsiteY19" fmla="*/ 3291840 h 3696907"/>
                      <a:gd name="connsiteX20" fmla="*/ 645030 w 2783435"/>
                      <a:gd name="connsiteY20" fmla="*/ 3561348 h 3696907"/>
                      <a:gd name="connsiteX21" fmla="*/ 106015 w 2783435"/>
                      <a:gd name="connsiteY21" fmla="*/ 3676851 h 3696907"/>
                      <a:gd name="connsiteX22" fmla="*/ 138 w 2783435"/>
                      <a:gd name="connsiteY22" fmla="*/ 3157087 h 3696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783435" h="3696907">
                        <a:moveTo>
                          <a:pt x="693157" y="0"/>
                        </a:moveTo>
                        <a:cubicBezTo>
                          <a:pt x="681927" y="77804"/>
                          <a:pt x="670698" y="155608"/>
                          <a:pt x="741283" y="298383"/>
                        </a:cubicBezTo>
                        <a:cubicBezTo>
                          <a:pt x="811868" y="441158"/>
                          <a:pt x="1012394" y="752375"/>
                          <a:pt x="1116668" y="856649"/>
                        </a:cubicBezTo>
                        <a:cubicBezTo>
                          <a:pt x="1220942" y="960923"/>
                          <a:pt x="1262651" y="903171"/>
                          <a:pt x="1366925" y="924026"/>
                        </a:cubicBezTo>
                        <a:cubicBezTo>
                          <a:pt x="1471199" y="944881"/>
                          <a:pt x="1670121" y="872691"/>
                          <a:pt x="1742310" y="981777"/>
                        </a:cubicBezTo>
                        <a:cubicBezTo>
                          <a:pt x="1814499" y="1090863"/>
                          <a:pt x="1750331" y="1456623"/>
                          <a:pt x="1800062" y="1578543"/>
                        </a:cubicBezTo>
                        <a:cubicBezTo>
                          <a:pt x="1849793" y="1700463"/>
                          <a:pt x="1926794" y="1663566"/>
                          <a:pt x="2040693" y="1713297"/>
                        </a:cubicBezTo>
                        <a:cubicBezTo>
                          <a:pt x="2154592" y="1763028"/>
                          <a:pt x="2419287" y="1759820"/>
                          <a:pt x="2483455" y="1876927"/>
                        </a:cubicBezTo>
                        <a:cubicBezTo>
                          <a:pt x="2547624" y="1994034"/>
                          <a:pt x="2460996" y="2260333"/>
                          <a:pt x="2425704" y="2415941"/>
                        </a:cubicBezTo>
                        <a:cubicBezTo>
                          <a:pt x="2390412" y="2571549"/>
                          <a:pt x="2271700" y="2704699"/>
                          <a:pt x="2271700" y="2810577"/>
                        </a:cubicBezTo>
                        <a:cubicBezTo>
                          <a:pt x="2271700" y="2916455"/>
                          <a:pt x="2340681" y="2983832"/>
                          <a:pt x="2425704" y="3051209"/>
                        </a:cubicBezTo>
                        <a:cubicBezTo>
                          <a:pt x="2510727" y="3118586"/>
                          <a:pt x="2760984" y="3160295"/>
                          <a:pt x="2781839" y="3214838"/>
                        </a:cubicBezTo>
                        <a:cubicBezTo>
                          <a:pt x="2802694" y="3269381"/>
                          <a:pt x="2613396" y="3365634"/>
                          <a:pt x="2550832" y="3378468"/>
                        </a:cubicBezTo>
                        <a:cubicBezTo>
                          <a:pt x="2488268" y="3391302"/>
                          <a:pt x="2465809" y="3328737"/>
                          <a:pt x="2406453" y="3291840"/>
                        </a:cubicBezTo>
                        <a:cubicBezTo>
                          <a:pt x="2347097" y="3254943"/>
                          <a:pt x="2276513" y="3137837"/>
                          <a:pt x="2194698" y="3157087"/>
                        </a:cubicBezTo>
                        <a:cubicBezTo>
                          <a:pt x="2112883" y="3176338"/>
                          <a:pt x="1986150" y="3333549"/>
                          <a:pt x="1915565" y="3407343"/>
                        </a:cubicBezTo>
                        <a:cubicBezTo>
                          <a:pt x="1844980" y="3481137"/>
                          <a:pt x="1846584" y="3620704"/>
                          <a:pt x="1771186" y="3599849"/>
                        </a:cubicBezTo>
                        <a:cubicBezTo>
                          <a:pt x="1695788" y="3578994"/>
                          <a:pt x="1572264" y="3367238"/>
                          <a:pt x="1463178" y="3282215"/>
                        </a:cubicBezTo>
                        <a:cubicBezTo>
                          <a:pt x="1354092" y="3197192"/>
                          <a:pt x="1236984" y="3088106"/>
                          <a:pt x="1116668" y="3089710"/>
                        </a:cubicBezTo>
                        <a:cubicBezTo>
                          <a:pt x="996352" y="3091314"/>
                          <a:pt x="819889" y="3213234"/>
                          <a:pt x="741283" y="3291840"/>
                        </a:cubicBezTo>
                        <a:cubicBezTo>
                          <a:pt x="662677" y="3370446"/>
                          <a:pt x="750908" y="3497180"/>
                          <a:pt x="645030" y="3561348"/>
                        </a:cubicBezTo>
                        <a:cubicBezTo>
                          <a:pt x="539152" y="3625516"/>
                          <a:pt x="213497" y="3744228"/>
                          <a:pt x="106015" y="3676851"/>
                        </a:cubicBezTo>
                        <a:cubicBezTo>
                          <a:pt x="-1467" y="3609474"/>
                          <a:pt x="-665" y="3383280"/>
                          <a:pt x="138" y="3157087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00C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23" name="Freihandform 13">
                    <a:extLst>
                      <a:ext uri="{FF2B5EF4-FFF2-40B4-BE49-F238E27FC236}">
                        <a16:creationId xmlns:a16="http://schemas.microsoft.com/office/drawing/2014/main" id="{681E5F20-0DAE-A897-C5E2-F8EC97DA16B3}"/>
                      </a:ext>
                    </a:extLst>
                  </p:cNvPr>
                  <p:cNvSpPr/>
                  <p:nvPr/>
                </p:nvSpPr>
                <p:spPr>
                  <a:xfrm>
                    <a:off x="3503596" y="1771048"/>
                    <a:ext cx="2551816" cy="3491866"/>
                  </a:xfrm>
                  <a:custGeom>
                    <a:avLst/>
                    <a:gdLst>
                      <a:gd name="connsiteX0" fmla="*/ 413886 w 2551816"/>
                      <a:gd name="connsiteY0" fmla="*/ 0 h 3491866"/>
                      <a:gd name="connsiteX1" fmla="*/ 596766 w 2551816"/>
                      <a:gd name="connsiteY1" fmla="*/ 413887 h 3491866"/>
                      <a:gd name="connsiteX2" fmla="*/ 895149 w 2551816"/>
                      <a:gd name="connsiteY2" fmla="*/ 943276 h 3491866"/>
                      <a:gd name="connsiteX3" fmla="*/ 1472665 w 2551816"/>
                      <a:gd name="connsiteY3" fmla="*/ 1010653 h 3491866"/>
                      <a:gd name="connsiteX4" fmla="*/ 1511166 w 2551816"/>
                      <a:gd name="connsiteY4" fmla="*/ 1549668 h 3491866"/>
                      <a:gd name="connsiteX5" fmla="*/ 1626669 w 2551816"/>
                      <a:gd name="connsiteY5" fmla="*/ 1761424 h 3491866"/>
                      <a:gd name="connsiteX6" fmla="*/ 2156059 w 2551816"/>
                      <a:gd name="connsiteY6" fmla="*/ 1780674 h 3491866"/>
                      <a:gd name="connsiteX7" fmla="*/ 2146433 w 2551816"/>
                      <a:gd name="connsiteY7" fmla="*/ 2319689 h 3491866"/>
                      <a:gd name="connsiteX8" fmla="*/ 2011680 w 2551816"/>
                      <a:gd name="connsiteY8" fmla="*/ 2675824 h 3491866"/>
                      <a:gd name="connsiteX9" fmla="*/ 2271562 w 2551816"/>
                      <a:gd name="connsiteY9" fmla="*/ 3051209 h 3491866"/>
                      <a:gd name="connsiteX10" fmla="*/ 2550695 w 2551816"/>
                      <a:gd name="connsiteY10" fmla="*/ 3118586 h 3491866"/>
                      <a:gd name="connsiteX11" fmla="*/ 2358189 w 2551816"/>
                      <a:gd name="connsiteY11" fmla="*/ 3185963 h 3491866"/>
                      <a:gd name="connsiteX12" fmla="*/ 2079057 w 2551816"/>
                      <a:gd name="connsiteY12" fmla="*/ 2916455 h 3491866"/>
                      <a:gd name="connsiteX13" fmla="*/ 1742172 w 2551816"/>
                      <a:gd name="connsiteY13" fmla="*/ 3147461 h 3491866"/>
                      <a:gd name="connsiteX14" fmla="*/ 1607419 w 2551816"/>
                      <a:gd name="connsiteY14" fmla="*/ 3349592 h 3491866"/>
                      <a:gd name="connsiteX15" fmla="*/ 1280160 w 2551816"/>
                      <a:gd name="connsiteY15" fmla="*/ 2906830 h 3491866"/>
                      <a:gd name="connsiteX16" fmla="*/ 673768 w 2551816"/>
                      <a:gd name="connsiteY16" fmla="*/ 2926080 h 3491866"/>
                      <a:gd name="connsiteX17" fmla="*/ 394636 w 2551816"/>
                      <a:gd name="connsiteY17" fmla="*/ 3291840 h 3491866"/>
                      <a:gd name="connsiteX18" fmla="*/ 105878 w 2551816"/>
                      <a:gd name="connsiteY18" fmla="*/ 3484346 h 3491866"/>
                      <a:gd name="connsiteX19" fmla="*/ 0 w 2551816"/>
                      <a:gd name="connsiteY19" fmla="*/ 3041584 h 3491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551816" h="3491866">
                        <a:moveTo>
                          <a:pt x="413886" y="0"/>
                        </a:moveTo>
                        <a:cubicBezTo>
                          <a:pt x="465221" y="128337"/>
                          <a:pt x="516556" y="256674"/>
                          <a:pt x="596766" y="413887"/>
                        </a:cubicBezTo>
                        <a:cubicBezTo>
                          <a:pt x="676976" y="571100"/>
                          <a:pt x="749166" y="843815"/>
                          <a:pt x="895149" y="943276"/>
                        </a:cubicBezTo>
                        <a:cubicBezTo>
                          <a:pt x="1041132" y="1042737"/>
                          <a:pt x="1369996" y="909588"/>
                          <a:pt x="1472665" y="1010653"/>
                        </a:cubicBezTo>
                        <a:cubicBezTo>
                          <a:pt x="1575334" y="1111718"/>
                          <a:pt x="1485499" y="1424540"/>
                          <a:pt x="1511166" y="1549668"/>
                        </a:cubicBezTo>
                        <a:cubicBezTo>
                          <a:pt x="1536833" y="1674797"/>
                          <a:pt x="1519187" y="1722923"/>
                          <a:pt x="1626669" y="1761424"/>
                        </a:cubicBezTo>
                        <a:cubicBezTo>
                          <a:pt x="1734151" y="1799925"/>
                          <a:pt x="2069432" y="1687630"/>
                          <a:pt x="2156059" y="1780674"/>
                        </a:cubicBezTo>
                        <a:cubicBezTo>
                          <a:pt x="2242686" y="1873718"/>
                          <a:pt x="2170496" y="2170497"/>
                          <a:pt x="2146433" y="2319689"/>
                        </a:cubicBezTo>
                        <a:cubicBezTo>
                          <a:pt x="2122370" y="2468881"/>
                          <a:pt x="1990825" y="2553904"/>
                          <a:pt x="2011680" y="2675824"/>
                        </a:cubicBezTo>
                        <a:cubicBezTo>
                          <a:pt x="2032535" y="2797744"/>
                          <a:pt x="2181726" y="2977415"/>
                          <a:pt x="2271562" y="3051209"/>
                        </a:cubicBezTo>
                        <a:cubicBezTo>
                          <a:pt x="2361398" y="3125003"/>
                          <a:pt x="2536257" y="3096127"/>
                          <a:pt x="2550695" y="3118586"/>
                        </a:cubicBezTo>
                        <a:cubicBezTo>
                          <a:pt x="2565133" y="3141045"/>
                          <a:pt x="2436795" y="3219651"/>
                          <a:pt x="2358189" y="3185963"/>
                        </a:cubicBezTo>
                        <a:cubicBezTo>
                          <a:pt x="2279583" y="3152275"/>
                          <a:pt x="2181726" y="2922872"/>
                          <a:pt x="2079057" y="2916455"/>
                        </a:cubicBezTo>
                        <a:cubicBezTo>
                          <a:pt x="1976388" y="2910038"/>
                          <a:pt x="1820778" y="3075272"/>
                          <a:pt x="1742172" y="3147461"/>
                        </a:cubicBezTo>
                        <a:cubicBezTo>
                          <a:pt x="1663566" y="3219650"/>
                          <a:pt x="1684421" y="3389697"/>
                          <a:pt x="1607419" y="3349592"/>
                        </a:cubicBezTo>
                        <a:cubicBezTo>
                          <a:pt x="1530417" y="3309487"/>
                          <a:pt x="1435769" y="2977415"/>
                          <a:pt x="1280160" y="2906830"/>
                        </a:cubicBezTo>
                        <a:cubicBezTo>
                          <a:pt x="1124552" y="2836245"/>
                          <a:pt x="821355" y="2861912"/>
                          <a:pt x="673768" y="2926080"/>
                        </a:cubicBezTo>
                        <a:cubicBezTo>
                          <a:pt x="526181" y="2990248"/>
                          <a:pt x="489284" y="3198796"/>
                          <a:pt x="394636" y="3291840"/>
                        </a:cubicBezTo>
                        <a:cubicBezTo>
                          <a:pt x="299988" y="3384884"/>
                          <a:pt x="171651" y="3526055"/>
                          <a:pt x="105878" y="3484346"/>
                        </a:cubicBezTo>
                        <a:cubicBezTo>
                          <a:pt x="40105" y="3442637"/>
                          <a:pt x="20052" y="3242110"/>
                          <a:pt x="0" y="3041584"/>
                        </a:cubicBezTo>
                      </a:path>
                    </a:pathLst>
                  </a:custGeom>
                  <a:noFill/>
                  <a:ln w="28575">
                    <a:solidFill>
                      <a:srgbClr val="0000C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24" name="Abgerundetes Rechteck 14">
                    <a:extLst>
                      <a:ext uri="{FF2B5EF4-FFF2-40B4-BE49-F238E27FC236}">
                        <a16:creationId xmlns:a16="http://schemas.microsoft.com/office/drawing/2014/main" id="{A85DA28F-C316-5ABA-4D39-B72A34E3A7DC}"/>
                      </a:ext>
                    </a:extLst>
                  </p:cNvPr>
                  <p:cNvSpPr/>
                  <p:nvPr/>
                </p:nvSpPr>
                <p:spPr>
                  <a:xfrm rot="20144603">
                    <a:off x="4149226" y="2177308"/>
                    <a:ext cx="77192" cy="154415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25" name="Abgerundetes Rechteck 15">
                    <a:extLst>
                      <a:ext uri="{FF2B5EF4-FFF2-40B4-BE49-F238E27FC236}">
                        <a16:creationId xmlns:a16="http://schemas.microsoft.com/office/drawing/2014/main" id="{3EEDADBA-8771-6FDE-52F2-C2CC9EDE7564}"/>
                      </a:ext>
                    </a:extLst>
                  </p:cNvPr>
                  <p:cNvSpPr/>
                  <p:nvPr/>
                </p:nvSpPr>
                <p:spPr>
                  <a:xfrm rot="19662401">
                    <a:off x="4202449" y="2182161"/>
                    <a:ext cx="45719" cy="145381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26" name="Freihandform 16">
                    <a:extLst>
                      <a:ext uri="{FF2B5EF4-FFF2-40B4-BE49-F238E27FC236}">
                        <a16:creationId xmlns:a16="http://schemas.microsoft.com/office/drawing/2014/main" id="{7613EC43-AFB3-8061-0B0B-7A0AD3CF25FD}"/>
                      </a:ext>
                    </a:extLst>
                  </p:cNvPr>
                  <p:cNvSpPr/>
                  <p:nvPr/>
                </p:nvSpPr>
                <p:spPr>
                  <a:xfrm>
                    <a:off x="5694999" y="4375334"/>
                    <a:ext cx="753511" cy="1168630"/>
                  </a:xfrm>
                  <a:custGeom>
                    <a:avLst/>
                    <a:gdLst>
                      <a:gd name="connsiteX0" fmla="*/ 48576 w 753511"/>
                      <a:gd name="connsiteY0" fmla="*/ 310966 h 1168630"/>
                      <a:gd name="connsiteX1" fmla="*/ 48576 w 753511"/>
                      <a:gd name="connsiteY1" fmla="*/ 44266 h 1168630"/>
                      <a:gd name="connsiteX2" fmla="*/ 553401 w 753511"/>
                      <a:gd name="connsiteY2" fmla="*/ 72841 h 1168630"/>
                      <a:gd name="connsiteX3" fmla="*/ 753426 w 753511"/>
                      <a:gd name="connsiteY3" fmla="*/ 739591 h 1168630"/>
                      <a:gd name="connsiteX4" fmla="*/ 534351 w 753511"/>
                      <a:gd name="connsiteY4" fmla="*/ 1168216 h 1168630"/>
                      <a:gd name="connsiteX5" fmla="*/ 200976 w 753511"/>
                      <a:gd name="connsiteY5" fmla="*/ 815791 h 1168630"/>
                      <a:gd name="connsiteX6" fmla="*/ 210501 w 753511"/>
                      <a:gd name="connsiteY6" fmla="*/ 672916 h 11686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53511" h="1168630">
                        <a:moveTo>
                          <a:pt x="48576" y="310966"/>
                        </a:moveTo>
                        <a:cubicBezTo>
                          <a:pt x="6507" y="197459"/>
                          <a:pt x="-35561" y="83953"/>
                          <a:pt x="48576" y="44266"/>
                        </a:cubicBezTo>
                        <a:cubicBezTo>
                          <a:pt x="132713" y="4579"/>
                          <a:pt x="435926" y="-43046"/>
                          <a:pt x="553401" y="72841"/>
                        </a:cubicBezTo>
                        <a:cubicBezTo>
                          <a:pt x="670876" y="188728"/>
                          <a:pt x="756601" y="557029"/>
                          <a:pt x="753426" y="739591"/>
                        </a:cubicBezTo>
                        <a:cubicBezTo>
                          <a:pt x="750251" y="922153"/>
                          <a:pt x="626426" y="1155516"/>
                          <a:pt x="534351" y="1168216"/>
                        </a:cubicBezTo>
                        <a:cubicBezTo>
                          <a:pt x="442276" y="1180916"/>
                          <a:pt x="254951" y="898341"/>
                          <a:pt x="200976" y="815791"/>
                        </a:cubicBezTo>
                        <a:cubicBezTo>
                          <a:pt x="147001" y="733241"/>
                          <a:pt x="178751" y="703078"/>
                          <a:pt x="210501" y="672916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27" name="Freihandform 17">
                    <a:extLst>
                      <a:ext uri="{FF2B5EF4-FFF2-40B4-BE49-F238E27FC236}">
                        <a16:creationId xmlns:a16="http://schemas.microsoft.com/office/drawing/2014/main" id="{DACD6A1D-07AB-FDF4-1706-F802158DFB11}"/>
                      </a:ext>
                    </a:extLst>
                  </p:cNvPr>
                  <p:cNvSpPr/>
                  <p:nvPr/>
                </p:nvSpPr>
                <p:spPr>
                  <a:xfrm>
                    <a:off x="5876925" y="4456492"/>
                    <a:ext cx="123825" cy="105983"/>
                  </a:xfrm>
                  <a:custGeom>
                    <a:avLst/>
                    <a:gdLst>
                      <a:gd name="connsiteX0" fmla="*/ 0 w 123825"/>
                      <a:gd name="connsiteY0" fmla="*/ 58358 h 105983"/>
                      <a:gd name="connsiteX1" fmla="*/ 66675 w 123825"/>
                      <a:gd name="connsiteY1" fmla="*/ 1208 h 105983"/>
                      <a:gd name="connsiteX2" fmla="*/ 123825 w 123825"/>
                      <a:gd name="connsiteY2" fmla="*/ 105983 h 105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825" h="105983">
                        <a:moveTo>
                          <a:pt x="0" y="58358"/>
                        </a:moveTo>
                        <a:cubicBezTo>
                          <a:pt x="23019" y="25814"/>
                          <a:pt x="46038" y="-6730"/>
                          <a:pt x="66675" y="1208"/>
                        </a:cubicBezTo>
                        <a:cubicBezTo>
                          <a:pt x="87313" y="9145"/>
                          <a:pt x="105569" y="57564"/>
                          <a:pt x="123825" y="105983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28" name="Freihandform 18">
                    <a:extLst>
                      <a:ext uri="{FF2B5EF4-FFF2-40B4-BE49-F238E27FC236}">
                        <a16:creationId xmlns:a16="http://schemas.microsoft.com/office/drawing/2014/main" id="{2825B24B-584A-AC5D-9E73-4B25B8811084}"/>
                      </a:ext>
                    </a:extLst>
                  </p:cNvPr>
                  <p:cNvSpPr/>
                  <p:nvPr/>
                </p:nvSpPr>
                <p:spPr>
                  <a:xfrm>
                    <a:off x="6134100" y="4699210"/>
                    <a:ext cx="120526" cy="145630"/>
                  </a:xfrm>
                  <a:custGeom>
                    <a:avLst/>
                    <a:gdLst>
                      <a:gd name="connsiteX0" fmla="*/ 9525 w 120526"/>
                      <a:gd name="connsiteY0" fmla="*/ 34715 h 145630"/>
                      <a:gd name="connsiteX1" fmla="*/ 95250 w 120526"/>
                      <a:gd name="connsiteY1" fmla="*/ 6140 h 145630"/>
                      <a:gd name="connsiteX2" fmla="*/ 114300 w 120526"/>
                      <a:gd name="connsiteY2" fmla="*/ 139490 h 145630"/>
                      <a:gd name="connsiteX3" fmla="*/ 0 w 120526"/>
                      <a:gd name="connsiteY3" fmla="*/ 110915 h 1456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0526" h="145630">
                        <a:moveTo>
                          <a:pt x="9525" y="34715"/>
                        </a:moveTo>
                        <a:cubicBezTo>
                          <a:pt x="43656" y="11696"/>
                          <a:pt x="77788" y="-11322"/>
                          <a:pt x="95250" y="6140"/>
                        </a:cubicBezTo>
                        <a:cubicBezTo>
                          <a:pt x="112712" y="23602"/>
                          <a:pt x="130175" y="122028"/>
                          <a:pt x="114300" y="139490"/>
                        </a:cubicBezTo>
                        <a:cubicBezTo>
                          <a:pt x="98425" y="156952"/>
                          <a:pt x="49212" y="133933"/>
                          <a:pt x="0" y="110915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29" name="Freihandform 19">
                    <a:extLst>
                      <a:ext uri="{FF2B5EF4-FFF2-40B4-BE49-F238E27FC236}">
                        <a16:creationId xmlns:a16="http://schemas.microsoft.com/office/drawing/2014/main" id="{9B6140BC-771A-326B-8DA9-B4D00CFCB585}"/>
                      </a:ext>
                    </a:extLst>
                  </p:cNvPr>
                  <p:cNvSpPr/>
                  <p:nvPr/>
                </p:nvSpPr>
                <p:spPr>
                  <a:xfrm>
                    <a:off x="6067360" y="5153025"/>
                    <a:ext cx="166871" cy="157886"/>
                  </a:xfrm>
                  <a:custGeom>
                    <a:avLst/>
                    <a:gdLst>
                      <a:gd name="connsiteX0" fmla="*/ 28640 w 166871"/>
                      <a:gd name="connsiteY0" fmla="*/ 0 h 157886"/>
                      <a:gd name="connsiteX1" fmla="*/ 9590 w 166871"/>
                      <a:gd name="connsiteY1" fmla="*/ 152400 h 157886"/>
                      <a:gd name="connsiteX2" fmla="*/ 161990 w 166871"/>
                      <a:gd name="connsiteY2" fmla="*/ 114300 h 157886"/>
                      <a:gd name="connsiteX3" fmla="*/ 114365 w 166871"/>
                      <a:gd name="connsiteY3" fmla="*/ 19050 h 1578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6871" h="157886">
                        <a:moveTo>
                          <a:pt x="28640" y="0"/>
                        </a:moveTo>
                        <a:cubicBezTo>
                          <a:pt x="8002" y="66675"/>
                          <a:pt x="-12635" y="133350"/>
                          <a:pt x="9590" y="152400"/>
                        </a:cubicBezTo>
                        <a:cubicBezTo>
                          <a:pt x="31815" y="171450"/>
                          <a:pt x="144528" y="136525"/>
                          <a:pt x="161990" y="114300"/>
                        </a:cubicBezTo>
                        <a:cubicBezTo>
                          <a:pt x="179452" y="92075"/>
                          <a:pt x="146908" y="55562"/>
                          <a:pt x="114365" y="19050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0" name="Freihandform 20">
                    <a:extLst>
                      <a:ext uri="{FF2B5EF4-FFF2-40B4-BE49-F238E27FC236}">
                        <a16:creationId xmlns:a16="http://schemas.microsoft.com/office/drawing/2014/main" id="{6127F9F7-1806-AFF1-DCCC-BE9D81B0B5C1}"/>
                      </a:ext>
                    </a:extLst>
                  </p:cNvPr>
                  <p:cNvSpPr/>
                  <p:nvPr/>
                </p:nvSpPr>
                <p:spPr>
                  <a:xfrm>
                    <a:off x="3818023" y="4844840"/>
                    <a:ext cx="1337384" cy="1917910"/>
                  </a:xfrm>
                  <a:custGeom>
                    <a:avLst/>
                    <a:gdLst>
                      <a:gd name="connsiteX0" fmla="*/ 411077 w 1460744"/>
                      <a:gd name="connsiteY0" fmla="*/ 1879460 h 1927085"/>
                      <a:gd name="connsiteX1" fmla="*/ 411077 w 1460744"/>
                      <a:gd name="connsiteY1" fmla="*/ 1507985 h 1927085"/>
                      <a:gd name="connsiteX2" fmla="*/ 1502 w 1460744"/>
                      <a:gd name="connsiteY2" fmla="*/ 745985 h 1927085"/>
                      <a:gd name="connsiteX3" fmla="*/ 287252 w 1460744"/>
                      <a:gd name="connsiteY3" fmla="*/ 298310 h 1927085"/>
                      <a:gd name="connsiteX4" fmla="*/ 658727 w 1460744"/>
                      <a:gd name="connsiteY4" fmla="*/ 3035 h 1927085"/>
                      <a:gd name="connsiteX5" fmla="*/ 1439777 w 1460744"/>
                      <a:gd name="connsiteY5" fmla="*/ 479285 h 1927085"/>
                      <a:gd name="connsiteX6" fmla="*/ 1201652 w 1460744"/>
                      <a:gd name="connsiteY6" fmla="*/ 1365110 h 1927085"/>
                      <a:gd name="connsiteX7" fmla="*/ 820652 w 1460744"/>
                      <a:gd name="connsiteY7" fmla="*/ 1574660 h 1927085"/>
                      <a:gd name="connsiteX8" fmla="*/ 801602 w 1460744"/>
                      <a:gd name="connsiteY8" fmla="*/ 1927085 h 19270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460744" h="1927085">
                        <a:moveTo>
                          <a:pt x="411077" y="1879460"/>
                        </a:moveTo>
                        <a:cubicBezTo>
                          <a:pt x="445208" y="1788178"/>
                          <a:pt x="479340" y="1696897"/>
                          <a:pt x="411077" y="1507985"/>
                        </a:cubicBezTo>
                        <a:cubicBezTo>
                          <a:pt x="342814" y="1319072"/>
                          <a:pt x="22139" y="947597"/>
                          <a:pt x="1502" y="745985"/>
                        </a:cubicBezTo>
                        <a:cubicBezTo>
                          <a:pt x="-19135" y="544373"/>
                          <a:pt x="177715" y="422135"/>
                          <a:pt x="287252" y="298310"/>
                        </a:cubicBezTo>
                        <a:cubicBezTo>
                          <a:pt x="396789" y="174485"/>
                          <a:pt x="466639" y="-27128"/>
                          <a:pt x="658727" y="3035"/>
                        </a:cubicBezTo>
                        <a:cubicBezTo>
                          <a:pt x="850815" y="33198"/>
                          <a:pt x="1349290" y="252273"/>
                          <a:pt x="1439777" y="479285"/>
                        </a:cubicBezTo>
                        <a:cubicBezTo>
                          <a:pt x="1530264" y="706297"/>
                          <a:pt x="1304840" y="1182547"/>
                          <a:pt x="1201652" y="1365110"/>
                        </a:cubicBezTo>
                        <a:cubicBezTo>
                          <a:pt x="1098465" y="1547672"/>
                          <a:pt x="887327" y="1480997"/>
                          <a:pt x="820652" y="1574660"/>
                        </a:cubicBezTo>
                        <a:cubicBezTo>
                          <a:pt x="753977" y="1668323"/>
                          <a:pt x="777789" y="1797704"/>
                          <a:pt x="801602" y="1927085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1" name="Freihandform 21">
                    <a:extLst>
                      <a:ext uri="{FF2B5EF4-FFF2-40B4-BE49-F238E27FC236}">
                        <a16:creationId xmlns:a16="http://schemas.microsoft.com/office/drawing/2014/main" id="{08875C9B-003B-37ED-B79E-2FE5C465E7D3}"/>
                      </a:ext>
                    </a:extLst>
                  </p:cNvPr>
                  <p:cNvSpPr/>
                  <p:nvPr/>
                </p:nvSpPr>
                <p:spPr>
                  <a:xfrm>
                    <a:off x="2047875" y="3009900"/>
                    <a:ext cx="1167454" cy="3371850"/>
                  </a:xfrm>
                  <a:custGeom>
                    <a:avLst/>
                    <a:gdLst>
                      <a:gd name="connsiteX0" fmla="*/ 0 w 1167454"/>
                      <a:gd name="connsiteY0" fmla="*/ 3371850 h 3371850"/>
                      <a:gd name="connsiteX1" fmla="*/ 1047750 w 1167454"/>
                      <a:gd name="connsiteY1" fmla="*/ 1914525 h 3371850"/>
                      <a:gd name="connsiteX2" fmla="*/ 1104900 w 1167454"/>
                      <a:gd name="connsiteY2" fmla="*/ 752475 h 3371850"/>
                      <a:gd name="connsiteX3" fmla="*/ 695325 w 1167454"/>
                      <a:gd name="connsiteY3" fmla="*/ 0 h 3371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67454" h="3371850">
                        <a:moveTo>
                          <a:pt x="0" y="3371850"/>
                        </a:moveTo>
                        <a:cubicBezTo>
                          <a:pt x="431800" y="2861468"/>
                          <a:pt x="863600" y="2351087"/>
                          <a:pt x="1047750" y="1914525"/>
                        </a:cubicBezTo>
                        <a:cubicBezTo>
                          <a:pt x="1231900" y="1477963"/>
                          <a:pt x="1163637" y="1071562"/>
                          <a:pt x="1104900" y="752475"/>
                        </a:cubicBezTo>
                        <a:cubicBezTo>
                          <a:pt x="1046163" y="433388"/>
                          <a:pt x="870744" y="216694"/>
                          <a:pt x="695325" y="0"/>
                        </a:cubicBezTo>
                      </a:path>
                    </a:pathLst>
                  </a:custGeom>
                  <a:noFill/>
                  <a:ln>
                    <a:solidFill>
                      <a:srgbClr val="0000C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2" name="Freihandform 22">
                    <a:extLst>
                      <a:ext uri="{FF2B5EF4-FFF2-40B4-BE49-F238E27FC236}">
                        <a16:creationId xmlns:a16="http://schemas.microsoft.com/office/drawing/2014/main" id="{A8F22647-26A4-8EB4-7275-F76F694DF057}"/>
                      </a:ext>
                    </a:extLst>
                  </p:cNvPr>
                  <p:cNvSpPr/>
                  <p:nvPr/>
                </p:nvSpPr>
                <p:spPr>
                  <a:xfrm>
                    <a:off x="2200275" y="4219575"/>
                    <a:ext cx="1162050" cy="2324100"/>
                  </a:xfrm>
                  <a:custGeom>
                    <a:avLst/>
                    <a:gdLst>
                      <a:gd name="connsiteX0" fmla="*/ 0 w 1162050"/>
                      <a:gd name="connsiteY0" fmla="*/ 2324100 h 2324100"/>
                      <a:gd name="connsiteX1" fmla="*/ 904875 w 1162050"/>
                      <a:gd name="connsiteY1" fmla="*/ 1200150 h 2324100"/>
                      <a:gd name="connsiteX2" fmla="*/ 1162050 w 1162050"/>
                      <a:gd name="connsiteY2" fmla="*/ 0 h 2324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62050" h="2324100">
                        <a:moveTo>
                          <a:pt x="0" y="2324100"/>
                        </a:moveTo>
                        <a:cubicBezTo>
                          <a:pt x="355600" y="1955800"/>
                          <a:pt x="711200" y="1587500"/>
                          <a:pt x="904875" y="1200150"/>
                        </a:cubicBezTo>
                        <a:cubicBezTo>
                          <a:pt x="1098550" y="812800"/>
                          <a:pt x="1130300" y="406400"/>
                          <a:pt x="1162050" y="0"/>
                        </a:cubicBezTo>
                      </a:path>
                    </a:pathLst>
                  </a:custGeom>
                  <a:noFill/>
                  <a:ln>
                    <a:solidFill>
                      <a:srgbClr val="0000C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3" name="Freihandform 23">
                    <a:extLst>
                      <a:ext uri="{FF2B5EF4-FFF2-40B4-BE49-F238E27FC236}">
                        <a16:creationId xmlns:a16="http://schemas.microsoft.com/office/drawing/2014/main" id="{40CB10B3-B3AF-9E61-7B11-2F32C94551B7}"/>
                      </a:ext>
                    </a:extLst>
                  </p:cNvPr>
                  <p:cNvSpPr/>
                  <p:nvPr/>
                </p:nvSpPr>
                <p:spPr>
                  <a:xfrm>
                    <a:off x="3059906" y="4224338"/>
                    <a:ext cx="343770" cy="1750218"/>
                  </a:xfrm>
                  <a:custGeom>
                    <a:avLst/>
                    <a:gdLst>
                      <a:gd name="connsiteX0" fmla="*/ 297657 w 343770"/>
                      <a:gd name="connsiteY0" fmla="*/ 0 h 1750218"/>
                      <a:gd name="connsiteX1" fmla="*/ 342900 w 343770"/>
                      <a:gd name="connsiteY1" fmla="*/ 219075 h 1750218"/>
                      <a:gd name="connsiteX2" fmla="*/ 261938 w 343770"/>
                      <a:gd name="connsiteY2" fmla="*/ 633412 h 1750218"/>
                      <a:gd name="connsiteX3" fmla="*/ 128588 w 343770"/>
                      <a:gd name="connsiteY3" fmla="*/ 1428750 h 1750218"/>
                      <a:gd name="connsiteX4" fmla="*/ 0 w 343770"/>
                      <a:gd name="connsiteY4" fmla="*/ 1750218 h 17502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3770" h="1750218">
                        <a:moveTo>
                          <a:pt x="297657" y="0"/>
                        </a:moveTo>
                        <a:cubicBezTo>
                          <a:pt x="323255" y="56753"/>
                          <a:pt x="348853" y="113506"/>
                          <a:pt x="342900" y="219075"/>
                        </a:cubicBezTo>
                        <a:cubicBezTo>
                          <a:pt x="336947" y="324644"/>
                          <a:pt x="297657" y="431800"/>
                          <a:pt x="261938" y="633412"/>
                        </a:cubicBezTo>
                        <a:cubicBezTo>
                          <a:pt x="226219" y="835024"/>
                          <a:pt x="172244" y="1242616"/>
                          <a:pt x="128588" y="1428750"/>
                        </a:cubicBezTo>
                        <a:cubicBezTo>
                          <a:pt x="84932" y="1614884"/>
                          <a:pt x="32941" y="1666478"/>
                          <a:pt x="0" y="1750218"/>
                        </a:cubicBezTo>
                      </a:path>
                    </a:pathLst>
                  </a:custGeom>
                  <a:noFill/>
                  <a:ln>
                    <a:solidFill>
                      <a:srgbClr val="0000C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4" name="Freihandform 24">
                    <a:extLst>
                      <a:ext uri="{FF2B5EF4-FFF2-40B4-BE49-F238E27FC236}">
                        <a16:creationId xmlns:a16="http://schemas.microsoft.com/office/drawing/2014/main" id="{141C7476-8192-FB2A-4BEC-837A990F3FFB}"/>
                      </a:ext>
                    </a:extLst>
                  </p:cNvPr>
                  <p:cNvSpPr/>
                  <p:nvPr/>
                </p:nvSpPr>
                <p:spPr>
                  <a:xfrm>
                    <a:off x="3305175" y="2762250"/>
                    <a:ext cx="2076450" cy="2028825"/>
                  </a:xfrm>
                  <a:custGeom>
                    <a:avLst/>
                    <a:gdLst>
                      <a:gd name="connsiteX0" fmla="*/ 0 w 2076450"/>
                      <a:gd name="connsiteY0" fmla="*/ 0 h 2028825"/>
                      <a:gd name="connsiteX1" fmla="*/ 428625 w 2076450"/>
                      <a:gd name="connsiteY1" fmla="*/ 647700 h 2028825"/>
                      <a:gd name="connsiteX2" fmla="*/ 923925 w 2076450"/>
                      <a:gd name="connsiteY2" fmla="*/ 1666875 h 2028825"/>
                      <a:gd name="connsiteX3" fmla="*/ 1609725 w 2076450"/>
                      <a:gd name="connsiteY3" fmla="*/ 1781175 h 2028825"/>
                      <a:gd name="connsiteX4" fmla="*/ 2076450 w 2076450"/>
                      <a:gd name="connsiteY4" fmla="*/ 2028825 h 2028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76450" h="2028825">
                        <a:moveTo>
                          <a:pt x="0" y="0"/>
                        </a:moveTo>
                        <a:cubicBezTo>
                          <a:pt x="137319" y="184944"/>
                          <a:pt x="274638" y="369888"/>
                          <a:pt x="428625" y="647700"/>
                        </a:cubicBezTo>
                        <a:cubicBezTo>
                          <a:pt x="582612" y="925512"/>
                          <a:pt x="727075" y="1477963"/>
                          <a:pt x="923925" y="1666875"/>
                        </a:cubicBezTo>
                        <a:cubicBezTo>
                          <a:pt x="1120775" y="1855787"/>
                          <a:pt x="1417638" y="1720850"/>
                          <a:pt x="1609725" y="1781175"/>
                        </a:cubicBezTo>
                        <a:cubicBezTo>
                          <a:pt x="1801812" y="1841500"/>
                          <a:pt x="1939131" y="1935162"/>
                          <a:pt x="2076450" y="2028825"/>
                        </a:cubicBezTo>
                      </a:path>
                    </a:pathLst>
                  </a:custGeom>
                  <a:noFill/>
                  <a:ln>
                    <a:solidFill>
                      <a:srgbClr val="0000C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5" name="Freihandform 25">
                    <a:extLst>
                      <a:ext uri="{FF2B5EF4-FFF2-40B4-BE49-F238E27FC236}">
                        <a16:creationId xmlns:a16="http://schemas.microsoft.com/office/drawing/2014/main" id="{70DFC29D-27EC-01D7-7E72-E332B0EAC1B1}"/>
                      </a:ext>
                    </a:extLst>
                  </p:cNvPr>
                  <p:cNvSpPr/>
                  <p:nvPr/>
                </p:nvSpPr>
                <p:spPr>
                  <a:xfrm>
                    <a:off x="3328720" y="3531829"/>
                    <a:ext cx="738455" cy="1383071"/>
                  </a:xfrm>
                  <a:custGeom>
                    <a:avLst/>
                    <a:gdLst>
                      <a:gd name="connsiteX0" fmla="*/ 205055 w 738455"/>
                      <a:gd name="connsiteY0" fmla="*/ 1383071 h 1383071"/>
                      <a:gd name="connsiteX1" fmla="*/ 214580 w 738455"/>
                      <a:gd name="connsiteY1" fmla="*/ 1030646 h 1383071"/>
                      <a:gd name="connsiteX2" fmla="*/ 176480 w 738455"/>
                      <a:gd name="connsiteY2" fmla="*/ 582971 h 1383071"/>
                      <a:gd name="connsiteX3" fmla="*/ 5030 w 738455"/>
                      <a:gd name="connsiteY3" fmla="*/ 1946 h 1383071"/>
                      <a:gd name="connsiteX4" fmla="*/ 395555 w 738455"/>
                      <a:gd name="connsiteY4" fmla="*/ 792521 h 1383071"/>
                      <a:gd name="connsiteX5" fmla="*/ 662255 w 738455"/>
                      <a:gd name="connsiteY5" fmla="*/ 1202096 h 1383071"/>
                      <a:gd name="connsiteX6" fmla="*/ 738455 w 738455"/>
                      <a:gd name="connsiteY6" fmla="*/ 1240196 h 1383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38455" h="1383071">
                        <a:moveTo>
                          <a:pt x="205055" y="1383071"/>
                        </a:moveTo>
                        <a:cubicBezTo>
                          <a:pt x="212199" y="1273533"/>
                          <a:pt x="219343" y="1163996"/>
                          <a:pt x="214580" y="1030646"/>
                        </a:cubicBezTo>
                        <a:cubicBezTo>
                          <a:pt x="209818" y="897296"/>
                          <a:pt x="211405" y="754421"/>
                          <a:pt x="176480" y="582971"/>
                        </a:cubicBezTo>
                        <a:cubicBezTo>
                          <a:pt x="141555" y="411521"/>
                          <a:pt x="-31482" y="-32979"/>
                          <a:pt x="5030" y="1946"/>
                        </a:cubicBezTo>
                        <a:cubicBezTo>
                          <a:pt x="41542" y="36871"/>
                          <a:pt x="286017" y="592496"/>
                          <a:pt x="395555" y="792521"/>
                        </a:cubicBezTo>
                        <a:cubicBezTo>
                          <a:pt x="505093" y="992546"/>
                          <a:pt x="605105" y="1127483"/>
                          <a:pt x="662255" y="1202096"/>
                        </a:cubicBezTo>
                        <a:cubicBezTo>
                          <a:pt x="719405" y="1276708"/>
                          <a:pt x="728930" y="1258452"/>
                          <a:pt x="738455" y="1240196"/>
                        </a:cubicBezTo>
                      </a:path>
                    </a:pathLst>
                  </a:custGeom>
                  <a:noFill/>
                  <a:ln>
                    <a:solidFill>
                      <a:srgbClr val="0000C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6" name="Freihandform 26">
                    <a:extLst>
                      <a:ext uri="{FF2B5EF4-FFF2-40B4-BE49-F238E27FC236}">
                        <a16:creationId xmlns:a16="http://schemas.microsoft.com/office/drawing/2014/main" id="{E483C500-D377-A7E9-CB3D-8FFF511949ED}"/>
                      </a:ext>
                    </a:extLst>
                  </p:cNvPr>
                  <p:cNvSpPr/>
                  <p:nvPr/>
                </p:nvSpPr>
                <p:spPr>
                  <a:xfrm>
                    <a:off x="4923461" y="4828436"/>
                    <a:ext cx="276225" cy="180975"/>
                  </a:xfrm>
                  <a:custGeom>
                    <a:avLst/>
                    <a:gdLst>
                      <a:gd name="connsiteX0" fmla="*/ 0 w 276225"/>
                      <a:gd name="connsiteY0" fmla="*/ 0 h 180975"/>
                      <a:gd name="connsiteX1" fmla="*/ 276225 w 276225"/>
                      <a:gd name="connsiteY1" fmla="*/ 180975 h 180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76225" h="180975">
                        <a:moveTo>
                          <a:pt x="0" y="0"/>
                        </a:moveTo>
                        <a:lnTo>
                          <a:pt x="276225" y="180975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7" name="Freihandform 27">
                    <a:extLst>
                      <a:ext uri="{FF2B5EF4-FFF2-40B4-BE49-F238E27FC236}">
                        <a16:creationId xmlns:a16="http://schemas.microsoft.com/office/drawing/2014/main" id="{B2DD2238-7D50-0B97-AF9F-6B88368E7487}"/>
                      </a:ext>
                    </a:extLst>
                  </p:cNvPr>
                  <p:cNvSpPr/>
                  <p:nvPr/>
                </p:nvSpPr>
                <p:spPr>
                  <a:xfrm>
                    <a:off x="3257550" y="5362575"/>
                    <a:ext cx="228600" cy="666750"/>
                  </a:xfrm>
                  <a:custGeom>
                    <a:avLst/>
                    <a:gdLst>
                      <a:gd name="connsiteX0" fmla="*/ 228600 w 228600"/>
                      <a:gd name="connsiteY0" fmla="*/ 0 h 666750"/>
                      <a:gd name="connsiteX1" fmla="*/ 0 w 228600"/>
                      <a:gd name="connsiteY1" fmla="*/ 666750 h 666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28600" h="666750">
                        <a:moveTo>
                          <a:pt x="228600" y="0"/>
                        </a:moveTo>
                        <a:lnTo>
                          <a:pt x="0" y="666750"/>
                        </a:lnTo>
                      </a:path>
                    </a:pathLst>
                  </a:custGeom>
                  <a:noFill/>
                  <a:ln>
                    <a:solidFill>
                      <a:srgbClr val="0000C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8" name="Abgerundetes Rechteck 28">
                    <a:extLst>
                      <a:ext uri="{FF2B5EF4-FFF2-40B4-BE49-F238E27FC236}">
                        <a16:creationId xmlns:a16="http://schemas.microsoft.com/office/drawing/2014/main" id="{41880374-9B5C-57A7-ECA8-BA6679C9B4D4}"/>
                      </a:ext>
                    </a:extLst>
                  </p:cNvPr>
                  <p:cNvSpPr/>
                  <p:nvPr/>
                </p:nvSpPr>
                <p:spPr>
                  <a:xfrm rot="20040000">
                    <a:off x="4230635" y="2381375"/>
                    <a:ext cx="84810" cy="119919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9" name="Abgerundetes Rechteck 29">
                    <a:extLst>
                      <a:ext uri="{FF2B5EF4-FFF2-40B4-BE49-F238E27FC236}">
                        <a16:creationId xmlns:a16="http://schemas.microsoft.com/office/drawing/2014/main" id="{6DABA57A-F743-F197-7C63-FFB58892ADD1}"/>
                      </a:ext>
                    </a:extLst>
                  </p:cNvPr>
                  <p:cNvSpPr/>
                  <p:nvPr/>
                </p:nvSpPr>
                <p:spPr>
                  <a:xfrm rot="19500000">
                    <a:off x="4219938" y="2285643"/>
                    <a:ext cx="84810" cy="119919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0" name="Rechteck 39">
                    <a:extLst>
                      <a:ext uri="{FF2B5EF4-FFF2-40B4-BE49-F238E27FC236}">
                        <a16:creationId xmlns:a16="http://schemas.microsoft.com/office/drawing/2014/main" id="{01BF866B-5AF4-2546-8A81-4C566955CF90}"/>
                      </a:ext>
                    </a:extLst>
                  </p:cNvPr>
                  <p:cNvSpPr/>
                  <p:nvPr/>
                </p:nvSpPr>
                <p:spPr>
                  <a:xfrm>
                    <a:off x="3999663" y="5347813"/>
                    <a:ext cx="867547" cy="246222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spAutoFit/>
                  </a:bodyPr>
                  <a:lstStyle/>
                  <a:p>
                    <a:pPr algn="ctr"/>
                    <a:r>
                      <a:rPr lang="de-DE" sz="1000" b="0" cap="none" spc="0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rPr>
                      <a:t>Gebärmutter</a:t>
                    </a:r>
                  </a:p>
                </p:txBody>
              </p:sp>
              <p:sp>
                <p:nvSpPr>
                  <p:cNvPr id="41" name="Rechteck 40">
                    <a:extLst>
                      <a:ext uri="{FF2B5EF4-FFF2-40B4-BE49-F238E27FC236}">
                        <a16:creationId xmlns:a16="http://schemas.microsoft.com/office/drawing/2014/main" id="{382D3A5B-9EB0-7F4B-AFA6-1DB3EDF0E57A}"/>
                      </a:ext>
                    </a:extLst>
                  </p:cNvPr>
                  <p:cNvSpPr/>
                  <p:nvPr/>
                </p:nvSpPr>
                <p:spPr>
                  <a:xfrm>
                    <a:off x="6325612" y="4721729"/>
                    <a:ext cx="1003801" cy="246222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spAutoFit/>
                  </a:bodyPr>
                  <a:lstStyle/>
                  <a:p>
                    <a:pPr algn="ctr"/>
                    <a:r>
                      <a:rPr lang="de-DE" sz="1000" b="0" cap="none" spc="0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rPr>
                      <a:t>Linker Eierstock</a:t>
                    </a:r>
                  </a:p>
                </p:txBody>
              </p:sp>
              <p:sp>
                <p:nvSpPr>
                  <p:cNvPr id="42" name="Abgerundetes Rechteck 32">
                    <a:extLst>
                      <a:ext uri="{FF2B5EF4-FFF2-40B4-BE49-F238E27FC236}">
                        <a16:creationId xmlns:a16="http://schemas.microsoft.com/office/drawing/2014/main" id="{0B9E1F00-269E-7B73-92BD-61F71BB3AEDB}"/>
                      </a:ext>
                    </a:extLst>
                  </p:cNvPr>
                  <p:cNvSpPr/>
                  <p:nvPr/>
                </p:nvSpPr>
                <p:spPr>
                  <a:xfrm rot="-600000">
                    <a:off x="5027337" y="3283199"/>
                    <a:ext cx="61913" cy="61783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3" name="Abgerundetes Rechteck 33">
                    <a:extLst>
                      <a:ext uri="{FF2B5EF4-FFF2-40B4-BE49-F238E27FC236}">
                        <a16:creationId xmlns:a16="http://schemas.microsoft.com/office/drawing/2014/main" id="{EAD784D8-EB82-2480-0D21-791CBBC21AD2}"/>
                      </a:ext>
                    </a:extLst>
                  </p:cNvPr>
                  <p:cNvSpPr/>
                  <p:nvPr/>
                </p:nvSpPr>
                <p:spPr>
                  <a:xfrm rot="-1800000">
                    <a:off x="5058906" y="3255119"/>
                    <a:ext cx="92594" cy="61783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18" name="Freihandform 8">
                  <a:extLst>
                    <a:ext uri="{FF2B5EF4-FFF2-40B4-BE49-F238E27FC236}">
                      <a16:creationId xmlns:a16="http://schemas.microsoft.com/office/drawing/2014/main" id="{833CF369-5502-26CA-81A7-505F5286162A}"/>
                    </a:ext>
                  </a:extLst>
                </p:cNvPr>
                <p:cNvSpPr/>
                <p:nvPr/>
              </p:nvSpPr>
              <p:spPr>
                <a:xfrm>
                  <a:off x="5455920" y="4876800"/>
                  <a:ext cx="1363980" cy="1463040"/>
                </a:xfrm>
                <a:custGeom>
                  <a:avLst/>
                  <a:gdLst>
                    <a:gd name="connsiteX0" fmla="*/ 0 w 1363980"/>
                    <a:gd name="connsiteY0" fmla="*/ 0 h 1463040"/>
                    <a:gd name="connsiteX1" fmla="*/ 213360 w 1363980"/>
                    <a:gd name="connsiteY1" fmla="*/ 259080 h 1463040"/>
                    <a:gd name="connsiteX2" fmla="*/ 1051560 w 1363980"/>
                    <a:gd name="connsiteY2" fmla="*/ 1097280 h 1463040"/>
                    <a:gd name="connsiteX3" fmla="*/ 1363980 w 1363980"/>
                    <a:gd name="connsiteY3" fmla="*/ 1463040 h 1463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3980" h="1463040">
                      <a:moveTo>
                        <a:pt x="0" y="0"/>
                      </a:moveTo>
                      <a:cubicBezTo>
                        <a:pt x="19050" y="38100"/>
                        <a:pt x="38100" y="76200"/>
                        <a:pt x="213360" y="259080"/>
                      </a:cubicBezTo>
                      <a:cubicBezTo>
                        <a:pt x="388620" y="441960"/>
                        <a:pt x="859790" y="896620"/>
                        <a:pt x="1051560" y="1097280"/>
                      </a:cubicBezTo>
                      <a:cubicBezTo>
                        <a:pt x="1243330" y="1297940"/>
                        <a:pt x="1295400" y="1356360"/>
                        <a:pt x="1363980" y="1463040"/>
                      </a:cubicBezTo>
                    </a:path>
                  </a:pathLst>
                </a:custGeom>
                <a:noFill/>
                <a:ln>
                  <a:solidFill>
                    <a:srgbClr val="0000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9" name="Freihandform 9">
                  <a:extLst>
                    <a:ext uri="{FF2B5EF4-FFF2-40B4-BE49-F238E27FC236}">
                      <a16:creationId xmlns:a16="http://schemas.microsoft.com/office/drawing/2014/main" id="{43B04EB6-2322-2DB2-5800-A9C1B467006E}"/>
                    </a:ext>
                  </a:extLst>
                </p:cNvPr>
                <p:cNvSpPr/>
                <p:nvPr/>
              </p:nvSpPr>
              <p:spPr>
                <a:xfrm>
                  <a:off x="5273040" y="5052060"/>
                  <a:ext cx="419100" cy="1485900"/>
                </a:xfrm>
                <a:custGeom>
                  <a:avLst/>
                  <a:gdLst>
                    <a:gd name="connsiteX0" fmla="*/ 0 w 419100"/>
                    <a:gd name="connsiteY0" fmla="*/ 0 h 1485900"/>
                    <a:gd name="connsiteX1" fmla="*/ 312420 w 419100"/>
                    <a:gd name="connsiteY1" fmla="*/ 358140 h 1485900"/>
                    <a:gd name="connsiteX2" fmla="*/ 419100 w 419100"/>
                    <a:gd name="connsiteY2" fmla="*/ 1485900 h 1485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19100" h="1485900">
                      <a:moveTo>
                        <a:pt x="0" y="0"/>
                      </a:moveTo>
                      <a:cubicBezTo>
                        <a:pt x="121285" y="55245"/>
                        <a:pt x="242570" y="110490"/>
                        <a:pt x="312420" y="358140"/>
                      </a:cubicBezTo>
                      <a:cubicBezTo>
                        <a:pt x="382270" y="605790"/>
                        <a:pt x="400685" y="1045845"/>
                        <a:pt x="419100" y="1485900"/>
                      </a:cubicBezTo>
                    </a:path>
                  </a:pathLst>
                </a:custGeom>
                <a:noFill/>
                <a:ln>
                  <a:solidFill>
                    <a:srgbClr val="0000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/>
                    <a:t>y</a:t>
                  </a:r>
                </a:p>
              </p:txBody>
            </p:sp>
            <p:sp>
              <p:nvSpPr>
                <p:cNvPr id="20" name="Freihandform 10">
                  <a:extLst>
                    <a:ext uri="{FF2B5EF4-FFF2-40B4-BE49-F238E27FC236}">
                      <a16:creationId xmlns:a16="http://schemas.microsoft.com/office/drawing/2014/main" id="{D13BBBEE-B0EF-2E3D-4582-AB7A30725A01}"/>
                    </a:ext>
                  </a:extLst>
                </p:cNvPr>
                <p:cNvSpPr/>
                <p:nvPr/>
              </p:nvSpPr>
              <p:spPr>
                <a:xfrm>
                  <a:off x="5600663" y="5202461"/>
                  <a:ext cx="1097317" cy="1335499"/>
                </a:xfrm>
                <a:custGeom>
                  <a:avLst/>
                  <a:gdLst>
                    <a:gd name="connsiteX0" fmla="*/ 205777 w 1097317"/>
                    <a:gd name="connsiteY0" fmla="*/ 1335499 h 1335499"/>
                    <a:gd name="connsiteX1" fmla="*/ 160057 w 1097317"/>
                    <a:gd name="connsiteY1" fmla="*/ 543019 h 1335499"/>
                    <a:gd name="connsiteX2" fmla="*/ 37 w 1097317"/>
                    <a:gd name="connsiteY2" fmla="*/ 9619 h 1335499"/>
                    <a:gd name="connsiteX3" fmla="*/ 175297 w 1097317"/>
                    <a:gd name="connsiteY3" fmla="*/ 238219 h 1335499"/>
                    <a:gd name="connsiteX4" fmla="*/ 678217 w 1097317"/>
                    <a:gd name="connsiteY4" fmla="*/ 718279 h 1335499"/>
                    <a:gd name="connsiteX5" fmla="*/ 1097317 w 1097317"/>
                    <a:gd name="connsiteY5" fmla="*/ 1213579 h 1335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7317" h="1335499">
                      <a:moveTo>
                        <a:pt x="205777" y="1335499"/>
                      </a:moveTo>
                      <a:cubicBezTo>
                        <a:pt x="200062" y="1049749"/>
                        <a:pt x="194347" y="763999"/>
                        <a:pt x="160057" y="543019"/>
                      </a:cubicBezTo>
                      <a:cubicBezTo>
                        <a:pt x="125767" y="322039"/>
                        <a:pt x="-2503" y="60419"/>
                        <a:pt x="37" y="9619"/>
                      </a:cubicBezTo>
                      <a:cubicBezTo>
                        <a:pt x="2577" y="-41181"/>
                        <a:pt x="62267" y="120109"/>
                        <a:pt x="175297" y="238219"/>
                      </a:cubicBezTo>
                      <a:cubicBezTo>
                        <a:pt x="288327" y="356329"/>
                        <a:pt x="524547" y="555719"/>
                        <a:pt x="678217" y="718279"/>
                      </a:cubicBezTo>
                      <a:cubicBezTo>
                        <a:pt x="831887" y="880839"/>
                        <a:pt x="964602" y="1047209"/>
                        <a:pt x="1097317" y="1213579"/>
                      </a:cubicBezTo>
                    </a:path>
                  </a:pathLst>
                </a:custGeom>
                <a:noFill/>
                <a:ln>
                  <a:solidFill>
                    <a:srgbClr val="0000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3" name="Freihandform 3">
                <a:extLst>
                  <a:ext uri="{FF2B5EF4-FFF2-40B4-BE49-F238E27FC236}">
                    <a16:creationId xmlns:a16="http://schemas.microsoft.com/office/drawing/2014/main" id="{73F26381-A5F8-F24A-0067-BB238ED5C8CC}"/>
                  </a:ext>
                </a:extLst>
              </p:cNvPr>
              <p:cNvSpPr/>
              <p:nvPr/>
            </p:nvSpPr>
            <p:spPr>
              <a:xfrm>
                <a:off x="1562100" y="952500"/>
                <a:ext cx="4558974" cy="4387048"/>
              </a:xfrm>
              <a:custGeom>
                <a:avLst/>
                <a:gdLst>
                  <a:gd name="connsiteX0" fmla="*/ 3048000 w 4558974"/>
                  <a:gd name="connsiteY0" fmla="*/ 922020 h 4387048"/>
                  <a:gd name="connsiteX1" fmla="*/ 2781300 w 4558974"/>
                  <a:gd name="connsiteY1" fmla="*/ 1150620 h 4387048"/>
                  <a:gd name="connsiteX2" fmla="*/ 2659380 w 4558974"/>
                  <a:gd name="connsiteY2" fmla="*/ 1150620 h 4387048"/>
                  <a:gd name="connsiteX3" fmla="*/ 2499360 w 4558974"/>
                  <a:gd name="connsiteY3" fmla="*/ 853440 h 4387048"/>
                  <a:gd name="connsiteX4" fmla="*/ 2545080 w 4558974"/>
                  <a:gd name="connsiteY4" fmla="*/ 525780 h 4387048"/>
                  <a:gd name="connsiteX5" fmla="*/ 2415540 w 4558974"/>
                  <a:gd name="connsiteY5" fmla="*/ 304800 h 4387048"/>
                  <a:gd name="connsiteX6" fmla="*/ 2080260 w 4558974"/>
                  <a:gd name="connsiteY6" fmla="*/ 327660 h 4387048"/>
                  <a:gd name="connsiteX7" fmla="*/ 1973580 w 4558974"/>
                  <a:gd name="connsiteY7" fmla="*/ 571500 h 4387048"/>
                  <a:gd name="connsiteX8" fmla="*/ 2103120 w 4558974"/>
                  <a:gd name="connsiteY8" fmla="*/ 457200 h 4387048"/>
                  <a:gd name="connsiteX9" fmla="*/ 2369820 w 4558974"/>
                  <a:gd name="connsiteY9" fmla="*/ 541020 h 4387048"/>
                  <a:gd name="connsiteX10" fmla="*/ 2423160 w 4558974"/>
                  <a:gd name="connsiteY10" fmla="*/ 845820 h 4387048"/>
                  <a:gd name="connsiteX11" fmla="*/ 2788920 w 4558974"/>
                  <a:gd name="connsiteY11" fmla="*/ 1630680 h 4387048"/>
                  <a:gd name="connsiteX12" fmla="*/ 3459480 w 4558974"/>
                  <a:gd name="connsiteY12" fmla="*/ 1691640 h 4387048"/>
                  <a:gd name="connsiteX13" fmla="*/ 3489960 w 4558974"/>
                  <a:gd name="connsiteY13" fmla="*/ 2308860 h 4387048"/>
                  <a:gd name="connsiteX14" fmla="*/ 3581400 w 4558974"/>
                  <a:gd name="connsiteY14" fmla="*/ 2499360 h 4387048"/>
                  <a:gd name="connsiteX15" fmla="*/ 4069080 w 4558974"/>
                  <a:gd name="connsiteY15" fmla="*/ 2522220 h 4387048"/>
                  <a:gd name="connsiteX16" fmla="*/ 4221480 w 4558974"/>
                  <a:gd name="connsiteY16" fmla="*/ 2659380 h 4387048"/>
                  <a:gd name="connsiteX17" fmla="*/ 4114800 w 4558974"/>
                  <a:gd name="connsiteY17" fmla="*/ 3268980 h 4387048"/>
                  <a:gd name="connsiteX18" fmla="*/ 4000500 w 4558974"/>
                  <a:gd name="connsiteY18" fmla="*/ 3413760 h 4387048"/>
                  <a:gd name="connsiteX19" fmla="*/ 4130040 w 4558974"/>
                  <a:gd name="connsiteY19" fmla="*/ 3756660 h 4387048"/>
                  <a:gd name="connsiteX20" fmla="*/ 4480560 w 4558974"/>
                  <a:gd name="connsiteY20" fmla="*/ 3893820 h 4387048"/>
                  <a:gd name="connsiteX21" fmla="*/ 4549140 w 4558974"/>
                  <a:gd name="connsiteY21" fmla="*/ 3939540 h 4387048"/>
                  <a:gd name="connsiteX22" fmla="*/ 4328160 w 4558974"/>
                  <a:gd name="connsiteY22" fmla="*/ 4061460 h 4387048"/>
                  <a:gd name="connsiteX23" fmla="*/ 4191000 w 4558974"/>
                  <a:gd name="connsiteY23" fmla="*/ 3947160 h 4387048"/>
                  <a:gd name="connsiteX24" fmla="*/ 4061460 w 4558974"/>
                  <a:gd name="connsiteY24" fmla="*/ 3810000 h 4387048"/>
                  <a:gd name="connsiteX25" fmla="*/ 3855720 w 4558974"/>
                  <a:gd name="connsiteY25" fmla="*/ 3855720 h 4387048"/>
                  <a:gd name="connsiteX26" fmla="*/ 3657600 w 4558974"/>
                  <a:gd name="connsiteY26" fmla="*/ 4084320 h 4387048"/>
                  <a:gd name="connsiteX27" fmla="*/ 3558540 w 4558974"/>
                  <a:gd name="connsiteY27" fmla="*/ 4251960 h 4387048"/>
                  <a:gd name="connsiteX28" fmla="*/ 3352800 w 4558974"/>
                  <a:gd name="connsiteY28" fmla="*/ 3977640 h 4387048"/>
                  <a:gd name="connsiteX29" fmla="*/ 3116580 w 4558974"/>
                  <a:gd name="connsiteY29" fmla="*/ 3756660 h 4387048"/>
                  <a:gd name="connsiteX30" fmla="*/ 2689860 w 4558974"/>
                  <a:gd name="connsiteY30" fmla="*/ 3779520 h 4387048"/>
                  <a:gd name="connsiteX31" fmla="*/ 2407920 w 4558974"/>
                  <a:gd name="connsiteY31" fmla="*/ 4099560 h 4387048"/>
                  <a:gd name="connsiteX32" fmla="*/ 2255520 w 4558974"/>
                  <a:gd name="connsiteY32" fmla="*/ 4274820 h 4387048"/>
                  <a:gd name="connsiteX33" fmla="*/ 1950720 w 4558974"/>
                  <a:gd name="connsiteY33" fmla="*/ 4373880 h 4387048"/>
                  <a:gd name="connsiteX34" fmla="*/ 1866900 w 4558974"/>
                  <a:gd name="connsiteY34" fmla="*/ 3977640 h 4387048"/>
                  <a:gd name="connsiteX35" fmla="*/ 1920240 w 4558974"/>
                  <a:gd name="connsiteY35" fmla="*/ 3573780 h 4387048"/>
                  <a:gd name="connsiteX36" fmla="*/ 1752600 w 4558974"/>
                  <a:gd name="connsiteY36" fmla="*/ 2834640 h 4387048"/>
                  <a:gd name="connsiteX37" fmla="*/ 1508760 w 4558974"/>
                  <a:gd name="connsiteY37" fmla="*/ 2072640 h 4387048"/>
                  <a:gd name="connsiteX38" fmla="*/ 0 w 4558974"/>
                  <a:gd name="connsiteY38" fmla="*/ 0 h 4387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558974" h="4387048">
                    <a:moveTo>
                      <a:pt x="3048000" y="922020"/>
                    </a:moveTo>
                    <a:cubicBezTo>
                      <a:pt x="2947035" y="1017270"/>
                      <a:pt x="2846070" y="1112520"/>
                      <a:pt x="2781300" y="1150620"/>
                    </a:cubicBezTo>
                    <a:cubicBezTo>
                      <a:pt x="2716530" y="1188720"/>
                      <a:pt x="2706370" y="1200150"/>
                      <a:pt x="2659380" y="1150620"/>
                    </a:cubicBezTo>
                    <a:cubicBezTo>
                      <a:pt x="2612390" y="1101090"/>
                      <a:pt x="2518410" y="957580"/>
                      <a:pt x="2499360" y="853440"/>
                    </a:cubicBezTo>
                    <a:cubicBezTo>
                      <a:pt x="2480310" y="749300"/>
                      <a:pt x="2559050" y="617220"/>
                      <a:pt x="2545080" y="525780"/>
                    </a:cubicBezTo>
                    <a:cubicBezTo>
                      <a:pt x="2531110" y="434340"/>
                      <a:pt x="2493010" y="337820"/>
                      <a:pt x="2415540" y="304800"/>
                    </a:cubicBezTo>
                    <a:cubicBezTo>
                      <a:pt x="2338070" y="271780"/>
                      <a:pt x="2153920" y="283210"/>
                      <a:pt x="2080260" y="327660"/>
                    </a:cubicBezTo>
                    <a:cubicBezTo>
                      <a:pt x="2006600" y="372110"/>
                      <a:pt x="1969770" y="549910"/>
                      <a:pt x="1973580" y="571500"/>
                    </a:cubicBezTo>
                    <a:cubicBezTo>
                      <a:pt x="1977390" y="593090"/>
                      <a:pt x="2037080" y="462280"/>
                      <a:pt x="2103120" y="457200"/>
                    </a:cubicBezTo>
                    <a:cubicBezTo>
                      <a:pt x="2169160" y="452120"/>
                      <a:pt x="2316480" y="476250"/>
                      <a:pt x="2369820" y="541020"/>
                    </a:cubicBezTo>
                    <a:cubicBezTo>
                      <a:pt x="2423160" y="605790"/>
                      <a:pt x="2353310" y="664210"/>
                      <a:pt x="2423160" y="845820"/>
                    </a:cubicBezTo>
                    <a:cubicBezTo>
                      <a:pt x="2493010" y="1027430"/>
                      <a:pt x="2616200" y="1489710"/>
                      <a:pt x="2788920" y="1630680"/>
                    </a:cubicBezTo>
                    <a:cubicBezTo>
                      <a:pt x="2961640" y="1771650"/>
                      <a:pt x="3342640" y="1578610"/>
                      <a:pt x="3459480" y="1691640"/>
                    </a:cubicBezTo>
                    <a:cubicBezTo>
                      <a:pt x="3576320" y="1804670"/>
                      <a:pt x="3469640" y="2174240"/>
                      <a:pt x="3489960" y="2308860"/>
                    </a:cubicBezTo>
                    <a:cubicBezTo>
                      <a:pt x="3510280" y="2443480"/>
                      <a:pt x="3484880" y="2463800"/>
                      <a:pt x="3581400" y="2499360"/>
                    </a:cubicBezTo>
                    <a:cubicBezTo>
                      <a:pt x="3677920" y="2534920"/>
                      <a:pt x="3962400" y="2495550"/>
                      <a:pt x="4069080" y="2522220"/>
                    </a:cubicBezTo>
                    <a:cubicBezTo>
                      <a:pt x="4175760" y="2548890"/>
                      <a:pt x="4213860" y="2534920"/>
                      <a:pt x="4221480" y="2659380"/>
                    </a:cubicBezTo>
                    <a:cubicBezTo>
                      <a:pt x="4229100" y="2783840"/>
                      <a:pt x="4151630" y="3143250"/>
                      <a:pt x="4114800" y="3268980"/>
                    </a:cubicBezTo>
                    <a:cubicBezTo>
                      <a:pt x="4077970" y="3394710"/>
                      <a:pt x="3997960" y="3332480"/>
                      <a:pt x="4000500" y="3413760"/>
                    </a:cubicBezTo>
                    <a:cubicBezTo>
                      <a:pt x="4003040" y="3495040"/>
                      <a:pt x="4050030" y="3676650"/>
                      <a:pt x="4130040" y="3756660"/>
                    </a:cubicBezTo>
                    <a:cubicBezTo>
                      <a:pt x="4210050" y="3836670"/>
                      <a:pt x="4410710" y="3863340"/>
                      <a:pt x="4480560" y="3893820"/>
                    </a:cubicBezTo>
                    <a:cubicBezTo>
                      <a:pt x="4550410" y="3924300"/>
                      <a:pt x="4574540" y="3911600"/>
                      <a:pt x="4549140" y="3939540"/>
                    </a:cubicBezTo>
                    <a:cubicBezTo>
                      <a:pt x="4523740" y="3967480"/>
                      <a:pt x="4387850" y="4060190"/>
                      <a:pt x="4328160" y="4061460"/>
                    </a:cubicBezTo>
                    <a:cubicBezTo>
                      <a:pt x="4268470" y="4062730"/>
                      <a:pt x="4235450" y="3989070"/>
                      <a:pt x="4191000" y="3947160"/>
                    </a:cubicBezTo>
                    <a:cubicBezTo>
                      <a:pt x="4146550" y="3905250"/>
                      <a:pt x="4117340" y="3825240"/>
                      <a:pt x="4061460" y="3810000"/>
                    </a:cubicBezTo>
                    <a:cubicBezTo>
                      <a:pt x="4005580" y="3794760"/>
                      <a:pt x="3923030" y="3810000"/>
                      <a:pt x="3855720" y="3855720"/>
                    </a:cubicBezTo>
                    <a:cubicBezTo>
                      <a:pt x="3788410" y="3901440"/>
                      <a:pt x="3707130" y="4018280"/>
                      <a:pt x="3657600" y="4084320"/>
                    </a:cubicBezTo>
                    <a:cubicBezTo>
                      <a:pt x="3608070" y="4150360"/>
                      <a:pt x="3609340" y="4269740"/>
                      <a:pt x="3558540" y="4251960"/>
                    </a:cubicBezTo>
                    <a:cubicBezTo>
                      <a:pt x="3507740" y="4234180"/>
                      <a:pt x="3426460" y="4060190"/>
                      <a:pt x="3352800" y="3977640"/>
                    </a:cubicBezTo>
                    <a:cubicBezTo>
                      <a:pt x="3279140" y="3895090"/>
                      <a:pt x="3227070" y="3789680"/>
                      <a:pt x="3116580" y="3756660"/>
                    </a:cubicBezTo>
                    <a:cubicBezTo>
                      <a:pt x="3006090" y="3723640"/>
                      <a:pt x="2807970" y="3722370"/>
                      <a:pt x="2689860" y="3779520"/>
                    </a:cubicBezTo>
                    <a:cubicBezTo>
                      <a:pt x="2571750" y="3836670"/>
                      <a:pt x="2407920" y="4099560"/>
                      <a:pt x="2407920" y="4099560"/>
                    </a:cubicBezTo>
                    <a:cubicBezTo>
                      <a:pt x="2335530" y="4182110"/>
                      <a:pt x="2331720" y="4229100"/>
                      <a:pt x="2255520" y="4274820"/>
                    </a:cubicBezTo>
                    <a:cubicBezTo>
                      <a:pt x="2179320" y="4320540"/>
                      <a:pt x="2015490" y="4423410"/>
                      <a:pt x="1950720" y="4373880"/>
                    </a:cubicBezTo>
                    <a:cubicBezTo>
                      <a:pt x="1885950" y="4324350"/>
                      <a:pt x="1871980" y="4110990"/>
                      <a:pt x="1866900" y="3977640"/>
                    </a:cubicBezTo>
                    <a:cubicBezTo>
                      <a:pt x="1861820" y="3844290"/>
                      <a:pt x="1939290" y="3764280"/>
                      <a:pt x="1920240" y="3573780"/>
                    </a:cubicBezTo>
                    <a:cubicBezTo>
                      <a:pt x="1901190" y="3383280"/>
                      <a:pt x="1821180" y="3084830"/>
                      <a:pt x="1752600" y="2834640"/>
                    </a:cubicBezTo>
                    <a:cubicBezTo>
                      <a:pt x="1684020" y="2584450"/>
                      <a:pt x="1800860" y="2545080"/>
                      <a:pt x="1508760" y="2072640"/>
                    </a:cubicBezTo>
                    <a:cubicBezTo>
                      <a:pt x="1216660" y="1600200"/>
                      <a:pt x="608330" y="800100"/>
                      <a:pt x="0" y="0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  <a:prstDash val="sysDot"/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E9DB745E-9D01-04AD-4DE5-6FB3E7DC01E4}"/>
                  </a:ext>
                </a:extLst>
              </p:cNvPr>
              <p:cNvSpPr/>
              <p:nvPr/>
            </p:nvSpPr>
            <p:spPr>
              <a:xfrm rot="4254499">
                <a:off x="5624517" y="3412195"/>
                <a:ext cx="657552" cy="24622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de-DE" sz="10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Eierstock</a:t>
                </a:r>
              </a:p>
            </p:txBody>
          </p:sp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4E132EED-E875-0A8C-99C9-F0AFE4D82D33}"/>
                  </a:ext>
                </a:extLst>
              </p:cNvPr>
              <p:cNvSpPr/>
              <p:nvPr/>
            </p:nvSpPr>
            <p:spPr>
              <a:xfrm rot="234195">
                <a:off x="5351143" y="3132063"/>
                <a:ext cx="486030" cy="246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sz="10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Linke </a:t>
                </a:r>
                <a:endParaRPr lang="de-DE" sz="1000" dirty="0"/>
              </a:p>
            </p:txBody>
          </p: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0B730D91-7A53-665B-4D96-D8C010AD0958}"/>
                  </a:ext>
                </a:extLst>
              </p:cNvPr>
              <p:cNvSpPr/>
              <p:nvPr/>
            </p:nvSpPr>
            <p:spPr>
              <a:xfrm rot="6666195">
                <a:off x="5765106" y="3802484"/>
                <a:ext cx="437940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de-DE" sz="1000" dirty="0" err="1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vene</a:t>
                </a:r>
                <a:endParaRPr lang="de-DE" sz="10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6" name="Abgerundetes Rechteck 70">
              <a:extLst>
                <a:ext uri="{FF2B5EF4-FFF2-40B4-BE49-F238E27FC236}">
                  <a16:creationId xmlns:a16="http://schemas.microsoft.com/office/drawing/2014/main" id="{8B821C02-94D8-671A-1AC6-A39D8882D3D2}"/>
                </a:ext>
              </a:extLst>
            </p:cNvPr>
            <p:cNvSpPr/>
            <p:nvPr/>
          </p:nvSpPr>
          <p:spPr>
            <a:xfrm rot="2463865">
              <a:off x="5328141" y="4940949"/>
              <a:ext cx="187918" cy="1238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Freihandform 72">
              <a:extLst>
                <a:ext uri="{FF2B5EF4-FFF2-40B4-BE49-F238E27FC236}">
                  <a16:creationId xmlns:a16="http://schemas.microsoft.com/office/drawing/2014/main" id="{99A38E8C-59E3-53EA-553F-5B08D0B459DB}"/>
                </a:ext>
              </a:extLst>
            </p:cNvPr>
            <p:cNvSpPr/>
            <p:nvPr/>
          </p:nvSpPr>
          <p:spPr>
            <a:xfrm>
              <a:off x="5407893" y="4898231"/>
              <a:ext cx="140420" cy="254794"/>
            </a:xfrm>
            <a:custGeom>
              <a:avLst/>
              <a:gdLst>
                <a:gd name="connsiteX0" fmla="*/ 4688 w 140420"/>
                <a:gd name="connsiteY0" fmla="*/ 0 h 254794"/>
                <a:gd name="connsiteX1" fmla="*/ 16595 w 140420"/>
                <a:gd name="connsiteY1" fmla="*/ 97632 h 254794"/>
                <a:gd name="connsiteX2" fmla="*/ 140420 w 140420"/>
                <a:gd name="connsiteY2" fmla="*/ 254794 h 254794"/>
                <a:gd name="connsiteX3" fmla="*/ 140420 w 140420"/>
                <a:gd name="connsiteY3" fmla="*/ 254794 h 254794"/>
                <a:gd name="connsiteX4" fmla="*/ 140420 w 140420"/>
                <a:gd name="connsiteY4" fmla="*/ 254794 h 25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20" h="254794">
                  <a:moveTo>
                    <a:pt x="4688" y="0"/>
                  </a:moveTo>
                  <a:cubicBezTo>
                    <a:pt x="-670" y="27583"/>
                    <a:pt x="-6027" y="55167"/>
                    <a:pt x="16595" y="97632"/>
                  </a:cubicBezTo>
                  <a:cubicBezTo>
                    <a:pt x="39217" y="140097"/>
                    <a:pt x="140420" y="254794"/>
                    <a:pt x="140420" y="254794"/>
                  </a:cubicBezTo>
                  <a:lnTo>
                    <a:pt x="140420" y="254794"/>
                  </a:lnTo>
                  <a:lnTo>
                    <a:pt x="140420" y="254794"/>
                  </a:lnTo>
                </a:path>
              </a:pathLst>
            </a:custGeom>
            <a:noFill/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Freihandform 73">
              <a:extLst>
                <a:ext uri="{FF2B5EF4-FFF2-40B4-BE49-F238E27FC236}">
                  <a16:creationId xmlns:a16="http://schemas.microsoft.com/office/drawing/2014/main" id="{65E96027-693D-1620-2AEF-319317660ABA}"/>
                </a:ext>
              </a:extLst>
            </p:cNvPr>
            <p:cNvSpPr/>
            <p:nvPr/>
          </p:nvSpPr>
          <p:spPr>
            <a:xfrm>
              <a:off x="5293518" y="4991654"/>
              <a:ext cx="128019" cy="119611"/>
            </a:xfrm>
            <a:custGeom>
              <a:avLst/>
              <a:gdLst>
                <a:gd name="connsiteX0" fmla="*/ 0 w 107156"/>
                <a:gd name="connsiteY0" fmla="*/ 47069 h 111363"/>
                <a:gd name="connsiteX1" fmla="*/ 28575 w 107156"/>
                <a:gd name="connsiteY1" fmla="*/ 4207 h 111363"/>
                <a:gd name="connsiteX2" fmla="*/ 59531 w 107156"/>
                <a:gd name="connsiteY2" fmla="*/ 13732 h 111363"/>
                <a:gd name="connsiteX3" fmla="*/ 107156 w 107156"/>
                <a:gd name="connsiteY3" fmla="*/ 111363 h 111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156" h="111363">
                  <a:moveTo>
                    <a:pt x="0" y="47069"/>
                  </a:moveTo>
                  <a:cubicBezTo>
                    <a:pt x="9326" y="28416"/>
                    <a:pt x="18653" y="9763"/>
                    <a:pt x="28575" y="4207"/>
                  </a:cubicBezTo>
                  <a:cubicBezTo>
                    <a:pt x="38497" y="-1349"/>
                    <a:pt x="46434" y="-4127"/>
                    <a:pt x="59531" y="13732"/>
                  </a:cubicBezTo>
                  <a:cubicBezTo>
                    <a:pt x="72628" y="31591"/>
                    <a:pt x="89892" y="71477"/>
                    <a:pt x="107156" y="111363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Freihandform 74">
              <a:extLst>
                <a:ext uri="{FF2B5EF4-FFF2-40B4-BE49-F238E27FC236}">
                  <a16:creationId xmlns:a16="http://schemas.microsoft.com/office/drawing/2014/main" id="{4DED98C8-055E-0B56-400A-1D342A7E2EBC}"/>
                </a:ext>
              </a:extLst>
            </p:cNvPr>
            <p:cNvSpPr/>
            <p:nvPr/>
          </p:nvSpPr>
          <p:spPr>
            <a:xfrm>
              <a:off x="5343117" y="4848225"/>
              <a:ext cx="260565" cy="383655"/>
            </a:xfrm>
            <a:custGeom>
              <a:avLst/>
              <a:gdLst>
                <a:gd name="connsiteX0" fmla="*/ 28983 w 260565"/>
                <a:gd name="connsiteY0" fmla="*/ 0 h 383655"/>
                <a:gd name="connsiteX1" fmla="*/ 408 w 260565"/>
                <a:gd name="connsiteY1" fmla="*/ 45244 h 383655"/>
                <a:gd name="connsiteX2" fmla="*/ 48033 w 260565"/>
                <a:gd name="connsiteY2" fmla="*/ 140494 h 383655"/>
                <a:gd name="connsiteX3" fmla="*/ 155189 w 260565"/>
                <a:gd name="connsiteY3" fmla="*/ 321469 h 383655"/>
                <a:gd name="connsiteX4" fmla="*/ 226627 w 260565"/>
                <a:gd name="connsiteY4" fmla="*/ 383381 h 383655"/>
                <a:gd name="connsiteX5" fmla="*/ 252821 w 260565"/>
                <a:gd name="connsiteY5" fmla="*/ 302419 h 383655"/>
                <a:gd name="connsiteX6" fmla="*/ 90896 w 260565"/>
                <a:gd name="connsiteY6" fmla="*/ 66675 h 383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0565" h="383655">
                  <a:moveTo>
                    <a:pt x="28983" y="0"/>
                  </a:moveTo>
                  <a:cubicBezTo>
                    <a:pt x="13108" y="10914"/>
                    <a:pt x="-2767" y="21828"/>
                    <a:pt x="408" y="45244"/>
                  </a:cubicBezTo>
                  <a:cubicBezTo>
                    <a:pt x="3583" y="68660"/>
                    <a:pt x="22236" y="94457"/>
                    <a:pt x="48033" y="140494"/>
                  </a:cubicBezTo>
                  <a:cubicBezTo>
                    <a:pt x="73830" y="186531"/>
                    <a:pt x="125423" y="280988"/>
                    <a:pt x="155189" y="321469"/>
                  </a:cubicBezTo>
                  <a:cubicBezTo>
                    <a:pt x="184955" y="361950"/>
                    <a:pt x="210355" y="386556"/>
                    <a:pt x="226627" y="383381"/>
                  </a:cubicBezTo>
                  <a:cubicBezTo>
                    <a:pt x="242899" y="380206"/>
                    <a:pt x="275443" y="355203"/>
                    <a:pt x="252821" y="302419"/>
                  </a:cubicBezTo>
                  <a:cubicBezTo>
                    <a:pt x="230199" y="249635"/>
                    <a:pt x="160547" y="158155"/>
                    <a:pt x="90896" y="66675"/>
                  </a:cubicBezTo>
                </a:path>
              </a:pathLst>
            </a:custGeom>
            <a:noFill/>
            <a:ln>
              <a:solidFill>
                <a:srgbClr val="92D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Freihandform 75">
              <a:extLst>
                <a:ext uri="{FF2B5EF4-FFF2-40B4-BE49-F238E27FC236}">
                  <a16:creationId xmlns:a16="http://schemas.microsoft.com/office/drawing/2014/main" id="{267A7903-D656-ECF0-4A49-A2EEF893A64C}"/>
                </a:ext>
              </a:extLst>
            </p:cNvPr>
            <p:cNvSpPr/>
            <p:nvPr/>
          </p:nvSpPr>
          <p:spPr>
            <a:xfrm>
              <a:off x="4305300" y="4588669"/>
              <a:ext cx="1019175" cy="219075"/>
            </a:xfrm>
            <a:custGeom>
              <a:avLst/>
              <a:gdLst>
                <a:gd name="connsiteX0" fmla="*/ 1019175 w 1019175"/>
                <a:gd name="connsiteY0" fmla="*/ 219075 h 219075"/>
                <a:gd name="connsiteX1" fmla="*/ 776288 w 1019175"/>
                <a:gd name="connsiteY1" fmla="*/ 166687 h 219075"/>
                <a:gd name="connsiteX2" fmla="*/ 542925 w 1019175"/>
                <a:gd name="connsiteY2" fmla="*/ 42862 h 219075"/>
                <a:gd name="connsiteX3" fmla="*/ 0 w 1019175"/>
                <a:gd name="connsiteY3" fmla="*/ 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219075">
                  <a:moveTo>
                    <a:pt x="1019175" y="219075"/>
                  </a:moveTo>
                  <a:cubicBezTo>
                    <a:pt x="937419" y="207565"/>
                    <a:pt x="855663" y="196056"/>
                    <a:pt x="776288" y="166687"/>
                  </a:cubicBezTo>
                  <a:cubicBezTo>
                    <a:pt x="696913" y="137318"/>
                    <a:pt x="672306" y="70643"/>
                    <a:pt x="542925" y="42862"/>
                  </a:cubicBezTo>
                  <a:cubicBezTo>
                    <a:pt x="413544" y="15081"/>
                    <a:pt x="91678" y="7540"/>
                    <a:pt x="0" y="0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Freihandform 79">
              <a:extLst>
                <a:ext uri="{FF2B5EF4-FFF2-40B4-BE49-F238E27FC236}">
                  <a16:creationId xmlns:a16="http://schemas.microsoft.com/office/drawing/2014/main" id="{BABBB09A-272F-18C2-51B0-32DD3E12CDD2}"/>
                </a:ext>
              </a:extLst>
            </p:cNvPr>
            <p:cNvSpPr/>
            <p:nvPr/>
          </p:nvSpPr>
          <p:spPr>
            <a:xfrm>
              <a:off x="3667125" y="3852863"/>
              <a:ext cx="638175" cy="738187"/>
            </a:xfrm>
            <a:custGeom>
              <a:avLst/>
              <a:gdLst>
                <a:gd name="connsiteX0" fmla="*/ 638175 w 638175"/>
                <a:gd name="connsiteY0" fmla="*/ 738187 h 738187"/>
                <a:gd name="connsiteX1" fmla="*/ 523875 w 638175"/>
                <a:gd name="connsiteY1" fmla="*/ 728662 h 738187"/>
                <a:gd name="connsiteX2" fmla="*/ 433388 w 638175"/>
                <a:gd name="connsiteY2" fmla="*/ 704850 h 738187"/>
                <a:gd name="connsiteX3" fmla="*/ 366713 w 638175"/>
                <a:gd name="connsiteY3" fmla="*/ 638175 h 738187"/>
                <a:gd name="connsiteX4" fmla="*/ 271463 w 638175"/>
                <a:gd name="connsiteY4" fmla="*/ 485775 h 738187"/>
                <a:gd name="connsiteX5" fmla="*/ 0 w 638175"/>
                <a:gd name="connsiteY5" fmla="*/ 0 h 738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175" h="738187">
                  <a:moveTo>
                    <a:pt x="638175" y="738187"/>
                  </a:moveTo>
                  <a:cubicBezTo>
                    <a:pt x="598090" y="736202"/>
                    <a:pt x="558006" y="734218"/>
                    <a:pt x="523875" y="728662"/>
                  </a:cubicBezTo>
                  <a:cubicBezTo>
                    <a:pt x="489744" y="723106"/>
                    <a:pt x="459582" y="719931"/>
                    <a:pt x="433388" y="704850"/>
                  </a:cubicBezTo>
                  <a:cubicBezTo>
                    <a:pt x="407194" y="689769"/>
                    <a:pt x="393701" y="674688"/>
                    <a:pt x="366713" y="638175"/>
                  </a:cubicBezTo>
                  <a:cubicBezTo>
                    <a:pt x="339725" y="601662"/>
                    <a:pt x="332582" y="592137"/>
                    <a:pt x="271463" y="485775"/>
                  </a:cubicBezTo>
                  <a:cubicBezTo>
                    <a:pt x="210344" y="379412"/>
                    <a:pt x="105172" y="189706"/>
                    <a:pt x="0" y="0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0" name="Ellipse 79">
            <a:extLst>
              <a:ext uri="{FF2B5EF4-FFF2-40B4-BE49-F238E27FC236}">
                <a16:creationId xmlns:a16="http://schemas.microsoft.com/office/drawing/2014/main" id="{FB0B0493-614A-6C59-354D-FCA1E88C5C21}"/>
              </a:ext>
            </a:extLst>
          </p:cNvPr>
          <p:cNvSpPr/>
          <p:nvPr/>
        </p:nvSpPr>
        <p:spPr>
          <a:xfrm>
            <a:off x="7196434" y="1948082"/>
            <a:ext cx="198873" cy="190045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C184C917-E0DD-7F26-D3DE-6AC479C5CCB5}"/>
              </a:ext>
            </a:extLst>
          </p:cNvPr>
          <p:cNvSpPr txBox="1"/>
          <p:nvPr/>
        </p:nvSpPr>
        <p:spPr>
          <a:xfrm>
            <a:off x="8592218" y="5140984"/>
            <a:ext cx="870366" cy="369332"/>
          </a:xfrm>
          <a:prstGeom prst="rect">
            <a:avLst/>
          </a:prstGeom>
          <a:solidFill>
            <a:srgbClr val="F8FAF2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Varizen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A7A19C03-97ED-47B0-29AD-9EFE9D9EAF1E}"/>
              </a:ext>
            </a:extLst>
          </p:cNvPr>
          <p:cNvSpPr txBox="1"/>
          <p:nvPr/>
        </p:nvSpPr>
        <p:spPr>
          <a:xfrm>
            <a:off x="6637331" y="4072645"/>
            <a:ext cx="141628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May-Thurner</a:t>
            </a: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8B33CCE9-44E5-B308-26CB-FD47610DEE46}"/>
              </a:ext>
            </a:extLst>
          </p:cNvPr>
          <p:cNvSpPr txBox="1"/>
          <p:nvPr/>
        </p:nvSpPr>
        <p:spPr>
          <a:xfrm>
            <a:off x="5018507" y="1000186"/>
            <a:ext cx="1304140" cy="369332"/>
          </a:xfrm>
          <a:prstGeom prst="rect">
            <a:avLst/>
          </a:prstGeom>
          <a:solidFill>
            <a:srgbClr val="F8FAF2"/>
          </a:solidFill>
        </p:spPr>
        <p:txBody>
          <a:bodyPr wrap="none" rtlCol="0">
            <a:spAutoFit/>
          </a:bodyPr>
          <a:lstStyle/>
          <a:p>
            <a:r>
              <a:rPr lang="de-DE" dirty="0" err="1"/>
              <a:t>Nußknacker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135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7000" decel="6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52 0.00232 -0.00742 0.00348 -0.01068 0.00695 C -0.01381 0.01065 -0.01875 0.0213 -0.01875 0.0213 C -0.02331 0.01968 -0.02631 0.01875 -0.03073 0.01667 C -0.03216 0.01598 -0.03347 0.01505 -0.03477 0.01412 C -0.03881 -0.0074 -0.03321 0.02477 -0.0375 -0.0287 C -0.03815 -0.03773 -0.04193 -0.05092 -0.04545 -0.05717 C -0.04636 -0.05879 -0.04714 -0.06064 -0.04818 -0.06203 C -0.04935 -0.06388 -0.05078 -0.06527 -0.05222 -0.06666 C -0.05248 -0.06736 -0.05612 -0.07847 -0.05756 -0.0787 C -0.06107 -0.07939 -0.06472 -0.07708 -0.06823 -0.07638 C -0.07006 -0.07476 -0.07175 -0.07268 -0.07357 -0.07152 C -0.07526 -0.07037 -0.07735 -0.0706 -0.07891 -0.06921 C -0.0974 -0.05277 -0.07995 -0.06388 -0.09102 -0.05717 C -0.08854 -0.06157 -0.08763 -0.06365 -0.08438 -0.06666 C -0.08308 -0.06782 -0.08164 -0.06828 -0.08034 -0.06921 C -0.07891 -0.07083 -0.07774 -0.07268 -0.07631 -0.07384 C -0.0737 -0.07592 -0.06823 -0.0787 -0.06823 -0.0787 C -0.06914 -0.07708 -0.06992 -0.07523 -0.07097 -0.07384 C -0.07748 -0.0662 -0.07487 -0.07245 -0.08034 -0.06435 C -0.08177 -0.06226 -0.08269 -0.05879 -0.08438 -0.05717 C -0.08672 -0.05486 -0.09466 -0.04976 -0.09232 -0.05254 L -0.08438 -0.06203 C -0.08295 -0.06365 -0.08177 -0.06574 -0.08034 -0.06666 L -0.07631 -0.06921 C -0.07448 -0.07152 -0.07188 -0.07986 -0.07097 -0.07638 C -0.06979 -0.07222 -0.07344 -0.06805 -0.075 -0.06435 C -0.07722 -0.05856 -0.08099 -0.05625 -0.08438 -0.05254 C -0.08698 -0.0493 -0.09232 -0.04305 -0.09232 -0.04305 C -0.09323 -0.04051 -0.09375 -0.03773 -0.09506 -0.03588 C -0.09727 -0.03263 -0.10157 -0.03032 -0.10443 -0.0287 C -0.09323 -0.04189 -0.11042 -0.0199 -0.09506 -0.05 C -0.09284 -0.05439 -0.08933 -0.05555 -0.08698 -0.05972 C -0.08607 -0.06111 -0.08542 -0.06319 -0.08438 -0.06435 C -0.08308 -0.06574 -0.08164 -0.06597 -0.08034 -0.06666 C -0.07943 -0.06921 -0.07891 -0.07222 -0.07761 -0.07384 C -0.07657 -0.07546 -0.07357 -0.0787 -0.07357 -0.07638 C -0.07357 -0.07338 -0.07617 -0.07291 -0.07761 -0.07152 C -0.0793 -0.06967 -0.08138 -0.06875 -0.08295 -0.06666 C -0.08451 -0.06481 -0.08555 -0.0618 -0.08698 -0.05972 C -0.08828 -0.05787 -0.08972 -0.05648 -0.09102 -0.05486 C -0.09193 -0.05254 -0.09532 -0.04699 -0.09375 -0.04768 C -0.09063 -0.04907 -0.08881 -0.05601 -0.08568 -0.05717 C -0.08308 -0.0581 -0.07774 -0.05949 -0.075 -0.06203 C -0.07344 -0.06319 -0.07227 -0.06527 -0.07097 -0.06666 C -0.06953 -0.06527 -0.06836 -0.06296 -0.06693 -0.06203 C -0.06341 -0.05972 -0.05625 -0.05717 -0.05625 -0.05717 C -0.05196 -0.04583 -0.05404 -0.05277 -0.05078 -0.03588 C -0.05039 -0.03333 -0.05065 -0.03009 -0.04948 -0.0287 L -0.04545 -0.02384 C -0.0444 -0.01805 -0.04401 -0.01412 -0.04141 -0.00972 C -0.04037 -0.00763 -0.03881 -0.00648 -0.0375 -0.00486 C -0.0362 0.00649 -0.03503 0.01713 -0.03347 0.02848 C -0.03308 0.03102 -0.03242 0.03311 -0.03203 0.03565 C -0.03008 0.04792 -0.03229 0.04237 -0.02813 0.05 C -0.02722 0.05301 -0.02657 0.05649 -0.02539 0.05949 C -0.02435 0.06227 -0.0224 0.06366 -0.02136 0.06667 C -0.01693 0.07848 -0.02461 0.07037 -0.01732 0.08565 C -0.01641 0.0875 -0.01472 0.08727 -0.01328 0.08797 C -0.00886 0.1 -0.01029 0.10232 -0.00391 0.10463 C -0.00091 0.10579 0.00234 0.10602 0.00547 0.10695 C 0.00716 0.10764 0.00898 0.10857 0.0108 0.10949 C 0.01341 0.11088 0.01875 0.11412 0.01875 0.11412 C 0.02057 0.11343 0.02226 0.11181 0.02422 0.11181 C 0.02643 0.11181 0.02877 0.11274 0.03086 0.11412 C 0.03281 0.11551 0.03619 0.12061 0.0375 0.12362 C 0.03854 0.12593 0.03932 0.12848 0.04023 0.13079 C 0.04336 0.14746 0.04036 0.12963 0.04297 0.16181 C 0.04323 0.16505 0.04375 0.16806 0.04427 0.1713 C 0.04466 0.18079 0.04401 0.19074 0.04557 0.2 C 0.04596 0.20232 0.0483 0.20139 0.04961 0.20232 C 0.05143 0.20371 0.05325 0.20533 0.05494 0.20695 C 0.06028 0.21274 0.06159 0.21713 0.06705 0.21899 C 0.07005 0.22014 0.0733 0.22061 0.07643 0.2213 C 0.07773 0.22223 0.07916 0.22269 0.08047 0.22362 C 0.08815 0.23056 0.08034 0.22709 0.08984 0.23334 C 0.09153 0.23449 0.09336 0.23473 0.09518 0.23565 C 0.09648 0.23635 0.09778 0.23727 0.09922 0.23797 C 0.0983 0.25718 0.09896 0.26158 0.09648 0.27616 C 0.0957 0.28079 0.09583 0.28681 0.09375 0.29028 L 0.09114 0.29514 C 0.08776 0.3132 0.09231 0.29098 0.08711 0.30949 C 0.08541 0.31528 0.08528 0.32246 0.08437 0.32848 C 0.08372 0.33334 0.08177 0.34283 0.08177 0.34283 C 0.0819 0.34491 0.08229 0.36505 0.08437 0.3713 C 0.08502 0.37315 0.08633 0.37431 0.08711 0.37616 C 0.08815 0.37824 0.08893 0.38079 0.08984 0.38334 C 0.09062 0.38797 0.08984 0.39584 0.09244 0.39746 L 0.10052 0.40232 L 0.10455 0.40463 C 0.10547 0.40625 0.10612 0.40834 0.10716 0.40949 C 0.10846 0.41065 0.10989 0.41065 0.11119 0.41181 C 0.11263 0.41297 0.11393 0.41505 0.11523 0.41667 C 0.11614 0.41899 0.11718 0.42107 0.11797 0.42362 C 0.11901 0.42824 0.12057 0.43797 0.12057 0.43797 C 0.12018 0.44028 0.12018 0.44329 0.11927 0.44514 C 0.11692 0.44908 0.1082 0.45649 0.11119 0.45463 L 0.11927 0.45 C 0.12174 0.44537 0.12291 0.44399 0.12461 0.43797 C 0.12526 0.43565 0.12552 0.43334 0.12591 0.43079 C 0.12552 0.42848 0.12552 0.4257 0.12461 0.42362 C 0.12265 0.41945 0.11927 0.41806 0.11653 0.41667 C 0.12578 0.44121 0.11172 0.40301 0.12187 0.43334 C 0.12356 0.4382 0.12734 0.44746 0.12734 0.44746 C 0.12682 0.45232 0.12721 0.45741 0.12591 0.46181 C 0.12304 0.47223 0.10768 0.46436 0.10716 0.46412 C 0.10586 0.4625 0.10455 0.46088 0.10312 0.45949 C 0.10143 0.45764 0.09843 0.45811 0.09778 0.45463 C 0.09739 0.45232 0.10052 0.45324 0.10182 0.45232 C 0.10364 0.45093 0.10534 0.44885 0.10716 0.44746 C 0.11497 0.44167 0.10755 0.44954 0.11523 0.44028 C 0.12018 0.42709 0.11758 0.43912 0.11393 0.42616 C 0.11289 0.42246 0.11028 0.41412 0.1125 0.41412 C 0.11575 0.41412 0.11927 0.42616 0.11927 0.42616 C 0.11875 0.43565 0.11901 0.44537 0.11797 0.45463 C 0.11758 0.45741 0.11679 0.46088 0.11523 0.46181 C 0.11354 0.46274 0.11172 0.46019 0.10989 0.45949 C 0.10794 0.45602 0.10547 0.45232 0.10455 0.44746 C 0.10325 0.44144 0.10494 0.43218 0.10182 0.42848 C 0.09791 0.42385 0.097 0.42338 0.09375 0.41667 C 0.08541 0.39862 0.09622 0.41852 0.08841 0.40463 C 0.08528 0.40556 0.0819 0.40487 0.07903 0.40695 C 0.0776 0.40811 0.07747 0.41204 0.07643 0.41412 C 0.07526 0.41621 0.07369 0.41737 0.07239 0.41899 C 0.07187 0.4213 0.07083 0.42362 0.07109 0.42616 C 0.07161 0.43588 0.07435 0.44144 0.07643 0.45 C 0.07968 0.46366 0.07526 0.45047 0.08047 0.46412 C 0.08268 0.47662 0.08021 0.46667 0.08437 0.47616 C 0.08541 0.47824 0.08776 0.48056 0.08711 0.48311 C 0.08646 0.48542 0.08437 0.48172 0.08307 0.48079 C 0.08125 0.47871 0.0776 0.475 0.07643 0.4713 C 0.07565 0.46922 0.07604 0.46598 0.075 0.46412 C 0.07369 0.46158 0.07148 0.46088 0.06966 0.45949 C 0.06341 0.4426 0.07161 0.46274 0.06172 0.44514 C 0.06054 0.44306 0.05989 0.44028 0.05898 0.43797 C 0.05768 0.43473 0.05651 0.43125 0.05494 0.42848 C 0.05377 0.42639 0.05221 0.42547 0.05091 0.42362 C 0.04948 0.42153 0.04843 0.41852 0.04687 0.41667 C 0.04479 0.41389 0.04231 0.41204 0.04023 0.40949 C 0.03919 0.40811 0.03867 0.40556 0.0375 0.40463 C 0.03333 0.40093 0.02864 0.39977 0.02422 0.39746 C 0.02278 0.39676 0.02148 0.39561 0.02018 0.39514 C 0.01744 0.39399 0.01484 0.39352 0.01211 0.39283 C 0.00586 0.39074 0.00573 0.39051 0 0.38797 C -0.00078 0.38635 -0.00144 0.38357 -0.00261 0.38334 C -0.01094 0.38033 -0.02813 0.37848 -0.02813 0.37848 C -0.02982 0.37778 -0.03529 0.3757 -0.03347 0.37616 C -0.00443 0.38218 -0.01823 0.37987 0.00807 0.38334 C 0.0108 0.38403 0.01341 0.38496 0.01614 0.38565 C 0.02057 0.38658 0.02526 0.38588 0.02955 0.38797 C 0.0375 0.39213 0.03268 0.39537 0.0375 0.40232 C 0.03867 0.40394 0.04023 0.40394 0.04153 0.40463 C 0.04205 0.40695 0.04205 0.40973 0.04297 0.41181 C 0.04518 0.41713 0.05091 0.42616 0.05091 0.42616 C 0.05182 0.42454 0.05364 0.42362 0.05364 0.4213 C 0.05364 0.41598 0.04869 0.41158 0.04687 0.40949 C 0.0444 0.40255 0.04297 0.39792 0.03893 0.39283 C 0.03776 0.39121 0.03619 0.39121 0.03489 0.39028 C 0.03307 0.38797 0.03138 0.38542 0.02955 0.38334 C 0.02734 0.38056 0.025 0.37871 0.02278 0.37616 C 0.02174 0.37477 0.02122 0.37246 0.02018 0.3713 C 0.01888 0.37014 0.01744 0.36991 0.01614 0.36899 C 0.01432 0.3676 0.0125 0.36574 0.0108 0.36412 L -0.03477 0.36667 C -0.04323 0.36852 -0.01771 0.36713 -0.00938 0.36899 C -0.00651 0.36945 -0.00391 0.37223 -0.00131 0.37362 C 0 0.37454 0.0013 0.37593 0.00273 0.37616 L 0.02018 0.37848 C 0.02239 0.3801 0.02448 0.38241 0.02682 0.38334 C 0.03073 0.38473 0.03515 0.38287 0.03893 0.38565 C 0.04023 0.38658 0.03958 0.39051 0.04023 0.39283 C 0.04101 0.39537 0.04205 0.39746 0.04297 0.4 C 0.04375 0.40463 0.04453 0.41088 0.04687 0.41412 C 0.04804 0.41574 0.04961 0.41574 0.05091 0.41667 C 0.05234 0.41899 0.05338 0.42176 0.05494 0.42362 C 0.05612 0.425 0.05833 0.42385 0.05898 0.42616 C 0.05976 0.42894 0.05547 0.43912 0.05494 0.44028 C 0.05455 0.44352 0.05403 0.44676 0.05364 0.45 C 0.05312 0.45394 0.05338 0.45834 0.05234 0.46181 C 0.05143 0.46436 0.04961 0.46505 0.0483 0.46644 C 0.04336 0.46505 0.03841 0.4632 0.03359 0.46181 C 0.02994 0.46088 0.02617 0.46204 0.02278 0.45949 C 0.02148 0.45834 0.02187 0.45463 0.02148 0.45232 C 0.02096 0.44908 0.02057 0.44584 0.02018 0.44283 C 0.01966 0.43889 0.01966 0.43449 0.01875 0.43079 C 0.0181 0.42824 0.01315 0.42199 0.01211 0.4213 C 0.0082 0.41852 0 0.41412 0 0.41412 C -0.00534 0.41505 -0.01081 0.41412 -0.01602 0.41667 C -0.01784 0.41737 -0.01849 0.42176 -0.02006 0.42362 C -0.02123 0.425 -0.02266 0.42524 -0.02409 0.42616 C -0.025 0.42848 -0.02604 0.43056 -0.0267 0.43334 C -0.02735 0.43542 -0.02735 0.4382 -0.02813 0.44028 C -0.02956 0.44422 -0.0336 0.45 -0.03607 0.45232 C -0.03737 0.45348 -0.03881 0.45394 -0.04011 0.45463 C -0.04102 0.45625 -0.04167 0.45834 -0.04284 0.45949 C -0.04401 0.46065 -0.04571 0.46019 -0.04688 0.46181 C -0.05547 0.47408 -0.04336 0.46528 -0.05352 0.4713 L -0.07891 0.46644 C -0.10847 0.45718 -0.06836 0.46551 -0.10313 0.45949 C -0.10443 0.45695 -0.10599 0.4551 -0.10703 0.45232 C -0.11485 0.43149 -0.09961 0.46088 -0.1125 0.43797 C -0.11524 0.41366 -0.11472 0.42454 -0.11107 0.38334 C -0.11055 0.37686 -0.10847 0.36412 -0.10847 0.36412 C -0.10638 0.33172 -0.10534 0.31945 -0.10573 0.27848 C -0.10651 0.20278 -0.10482 0.23172 -0.11107 0.19514 C -0.11537 0.17037 -0.11133 0.18588 -0.11641 0.1713 C -0.11914 0.16343 -0.12279 0.15625 -0.12448 0.14746 C -0.125 0.14514 -0.125 0.14237 -0.12578 0.14028 C -0.12683 0.1382 -0.12852 0.13727 -0.12982 0.13565 C -0.13125 0.13172 -0.13229 0.12732 -0.13386 0.12362 C -0.13542 0.12014 -0.13776 0.11783 -0.1392 0.11412 C -0.14089 0.10973 -0.14154 0.1044 -0.14323 0.1 C -0.14427 0.09699 -0.1461 0.09537 -0.14727 0.09283 C -0.14727 0.09283 -0.15391 0.075 -0.15534 0.0713 C -0.15899 0.06158 -0.16146 0.05533 -0.16472 0.04514 C -0.16563 0.04213 -0.16602 0.03843 -0.16732 0.03565 C -0.16836 0.03334 -0.17006 0.03241 -0.17136 0.03079 C -0.17422 0.01065 -0.17045 0.03241 -0.1767 0.01181 C -0.18438 -0.01296 -0.1767 0.00232 -0.18477 -0.01203 C -0.18737 -0.02615 -0.18425 -0.0125 -0.19141 -0.0287 C -0.20352 -0.05555 -0.19219 -0.03472 -0.19948 -0.04768 C -0.19987 -0.05 -0.19987 -0.05301 -0.20078 -0.05486 C -0.20222 -0.0574 -0.2043 -0.0581 -0.20612 -0.05972 C -0.21003 -0.0625 -0.21094 -0.06111 -0.2142 -0.06666 C -0.21797 -0.07338 -0.21784 -0.07824 -0.22227 -0.08333 C -0.22344 -0.08472 -0.22487 -0.08495 -0.22631 -0.08588 L -0.23698 -0.10486 C -0.23881 -0.1081 -0.24037 -0.11157 -0.24232 -0.11435 C -0.24844 -0.12245 -0.24766 -0.11759 -0.24766 -0.12615 L -0.24766 -0.12615 " pathEditMode="relative" ptsTypes="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94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0B9EB139-83E4-ABD5-6BA6-A7B5CF026117}"/>
              </a:ext>
            </a:extLst>
          </p:cNvPr>
          <p:cNvGrpSpPr/>
          <p:nvPr/>
        </p:nvGrpSpPr>
        <p:grpSpPr>
          <a:xfrm>
            <a:off x="462554" y="1191173"/>
            <a:ext cx="11653246" cy="4682003"/>
            <a:chOff x="462554" y="1191173"/>
            <a:chExt cx="11653246" cy="4682003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CFB00E8C-0A9E-131A-80E7-7E128DAC1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0004" t="36113" r="-10004" b="-91"/>
            <a:stretch>
              <a:fillRect/>
            </a:stretch>
          </p:blipFill>
          <p:spPr>
            <a:xfrm>
              <a:off x="462554" y="1821781"/>
              <a:ext cx="6039846" cy="2027560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8B1CD744-1A22-15CE-5CBE-DB01E999C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9531" r="13096" b="10636"/>
            <a:stretch>
              <a:fillRect/>
            </a:stretch>
          </p:blipFill>
          <p:spPr>
            <a:xfrm>
              <a:off x="474235" y="3824669"/>
              <a:ext cx="5435600" cy="2025939"/>
            </a:xfrm>
            <a:prstGeom prst="rect">
              <a:avLst/>
            </a:prstGeom>
          </p:spPr>
        </p:pic>
        <p:sp>
          <p:nvSpPr>
            <p:cNvPr id="8" name="Pfeil nach rechts 21">
              <a:extLst>
                <a:ext uri="{FF2B5EF4-FFF2-40B4-BE49-F238E27FC236}">
                  <a16:creationId xmlns:a16="http://schemas.microsoft.com/office/drawing/2014/main" id="{EC4B94E3-BF60-C94B-0630-43E392134212}"/>
                </a:ext>
              </a:extLst>
            </p:cNvPr>
            <p:cNvSpPr/>
            <p:nvPr/>
          </p:nvSpPr>
          <p:spPr>
            <a:xfrm rot="1228643">
              <a:off x="1232713" y="5167835"/>
              <a:ext cx="2083389" cy="452790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Flow </a:t>
              </a:r>
              <a:r>
                <a:rPr lang="de-DE" dirty="0" err="1"/>
                <a:t>direction</a:t>
              </a:r>
              <a:endParaRPr lang="de-DE" dirty="0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886BF59C-6379-80C0-D8E9-BE25A4EECD51}"/>
                </a:ext>
              </a:extLst>
            </p:cNvPr>
            <p:cNvSpPr txBox="1"/>
            <p:nvPr/>
          </p:nvSpPr>
          <p:spPr>
            <a:xfrm>
              <a:off x="8420062" y="3617999"/>
              <a:ext cx="952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20d p.o.</a:t>
              </a: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5B12F3A8-D206-EFD5-DFA4-B87F0D2CF559}"/>
                </a:ext>
              </a:extLst>
            </p:cNvPr>
            <p:cNvSpPr/>
            <p:nvPr/>
          </p:nvSpPr>
          <p:spPr>
            <a:xfrm>
              <a:off x="7736685" y="2664000"/>
              <a:ext cx="34152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Kollaps der V. ovarica sin. 8 &gt; 3mm</a:t>
              </a:r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6C999270-E793-BD94-D100-6164891E2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0911" t="-30693" r="-274" b="-7890"/>
            <a:stretch>
              <a:fillRect/>
            </a:stretch>
          </p:blipFill>
          <p:spPr>
            <a:xfrm>
              <a:off x="6286115" y="1218113"/>
              <a:ext cx="5516282" cy="2753413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D9F5C5D5-0C07-26A1-AE35-06E8E9D4D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10637"/>
            <a:stretch>
              <a:fillRect/>
            </a:stretch>
          </p:blipFill>
          <p:spPr>
            <a:xfrm>
              <a:off x="6269183" y="3984061"/>
              <a:ext cx="5516282" cy="1889115"/>
            </a:xfrm>
            <a:prstGeom prst="rect">
              <a:avLst/>
            </a:prstGeom>
          </p:spPr>
        </p:pic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D63A227E-2E15-23C7-C2DC-BCBE19170198}"/>
                </a:ext>
              </a:extLst>
            </p:cNvPr>
            <p:cNvSpPr/>
            <p:nvPr/>
          </p:nvSpPr>
          <p:spPr>
            <a:xfrm>
              <a:off x="8448624" y="5222905"/>
              <a:ext cx="25929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Restitution of cranial </a:t>
              </a:r>
              <a:r>
                <a:rPr lang="de-DE" dirty="0" err="1">
                  <a:solidFill>
                    <a:schemeClr val="bg1"/>
                  </a:solidFill>
                </a:rPr>
                <a:t>flow</a:t>
              </a:r>
              <a:endParaRPr lang="de-DE" dirty="0">
                <a:solidFill>
                  <a:schemeClr val="bg1"/>
                </a:solidFill>
              </a:endParaRPr>
            </a:p>
          </p:txBody>
        </p:sp>
        <p:sp>
          <p:nvSpPr>
            <p:cNvPr id="16" name="Pfeil nach rechts 22">
              <a:extLst>
                <a:ext uri="{FF2B5EF4-FFF2-40B4-BE49-F238E27FC236}">
                  <a16:creationId xmlns:a16="http://schemas.microsoft.com/office/drawing/2014/main" id="{BCB9DFDC-F567-D833-6177-F34B0C1F9772}"/>
                </a:ext>
              </a:extLst>
            </p:cNvPr>
            <p:cNvSpPr/>
            <p:nvPr/>
          </p:nvSpPr>
          <p:spPr>
            <a:xfrm rot="11245262" flipV="1">
              <a:off x="7948062" y="4150072"/>
              <a:ext cx="2225282" cy="418444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Flow </a:t>
              </a:r>
              <a:r>
                <a:rPr lang="de-DE" dirty="0" err="1"/>
                <a:t>direction</a:t>
              </a:r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C912B05A-4B7E-AA48-D41C-3666A2EF7836}"/>
                </a:ext>
              </a:extLst>
            </p:cNvPr>
            <p:cNvSpPr txBox="1"/>
            <p:nvPr/>
          </p:nvSpPr>
          <p:spPr>
            <a:xfrm>
              <a:off x="6637863" y="5030509"/>
              <a:ext cx="8066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cranial</a:t>
              </a: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AF4C515C-AB37-1DCF-ADF1-6AB009B84D34}"/>
                </a:ext>
              </a:extLst>
            </p:cNvPr>
            <p:cNvSpPr txBox="1"/>
            <p:nvPr/>
          </p:nvSpPr>
          <p:spPr>
            <a:xfrm>
              <a:off x="1467711" y="3988864"/>
              <a:ext cx="8066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cranial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F7A60AEB-7C48-2BCD-DF04-39035FA4E49B}"/>
                </a:ext>
              </a:extLst>
            </p:cNvPr>
            <p:cNvSpPr txBox="1"/>
            <p:nvPr/>
          </p:nvSpPr>
          <p:spPr>
            <a:xfrm>
              <a:off x="3618481" y="2692571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 mm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ADEBB617-6565-2263-F4F5-D81AB9C48C46}"/>
                </a:ext>
              </a:extLst>
            </p:cNvPr>
            <p:cNvSpPr txBox="1"/>
            <p:nvPr/>
          </p:nvSpPr>
          <p:spPr>
            <a:xfrm>
              <a:off x="7736685" y="1223013"/>
              <a:ext cx="29910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LRV </a:t>
              </a:r>
              <a:r>
                <a:rPr lang="de-DE" sz="2800" b="1" dirty="0" err="1"/>
                <a:t>decompressed</a:t>
              </a:r>
              <a:endParaRPr lang="de-DE" sz="2800" b="1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FF29A91C-BB5B-1CFF-5703-9CF9CB627258}"/>
                </a:ext>
              </a:extLst>
            </p:cNvPr>
            <p:cNvSpPr txBox="1"/>
            <p:nvPr/>
          </p:nvSpPr>
          <p:spPr>
            <a:xfrm>
              <a:off x="2193256" y="1191173"/>
              <a:ext cx="26175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LRV </a:t>
              </a:r>
              <a:r>
                <a:rPr lang="de-DE" sz="2800" b="1" dirty="0" err="1"/>
                <a:t>compressed</a:t>
              </a:r>
              <a:endParaRPr lang="de-DE" sz="2800" b="1" dirty="0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E3575631-F0EC-1E27-EB12-8049C27F426B}"/>
                </a:ext>
              </a:extLst>
            </p:cNvPr>
            <p:cNvSpPr/>
            <p:nvPr/>
          </p:nvSpPr>
          <p:spPr>
            <a:xfrm>
              <a:off x="462554" y="3717282"/>
              <a:ext cx="11653246" cy="361632"/>
            </a:xfrm>
            <a:prstGeom prst="rect">
              <a:avLst/>
            </a:prstGeom>
            <a:solidFill>
              <a:srgbClr val="FFFFFF"/>
            </a:solidFill>
            <a:ln w="57150">
              <a:noFill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7F5710C-1561-3440-4DB9-6C75A16C0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533" y="408427"/>
            <a:ext cx="7908556" cy="443624"/>
          </a:xfrm>
        </p:spPr>
        <p:txBody>
          <a:bodyPr/>
          <a:lstStyle/>
          <a:p>
            <a:r>
              <a:rPr lang="de-DE" dirty="0"/>
              <a:t>LOV – </a:t>
            </a:r>
            <a:r>
              <a:rPr lang="de-DE" dirty="0" err="1"/>
              <a:t>pressure</a:t>
            </a:r>
            <a:r>
              <a:rPr lang="de-DE" dirty="0"/>
              <a:t> </a:t>
            </a:r>
            <a:r>
              <a:rPr lang="de-DE" dirty="0" err="1"/>
              <a:t>transfer</a:t>
            </a:r>
            <a:endParaRPr lang="de-DE" dirty="0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8A03289-49CD-082A-FD8E-BE398FDA7F65}"/>
              </a:ext>
            </a:extLst>
          </p:cNvPr>
          <p:cNvSpPr txBox="1"/>
          <p:nvPr/>
        </p:nvSpPr>
        <p:spPr>
          <a:xfrm>
            <a:off x="8790761" y="280778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3 mm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F437538-A90E-3B51-4841-D13CA3767B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398" y="5660254"/>
            <a:ext cx="1197746" cy="11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229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heme/theme1.xml><?xml version="1.0" encoding="utf-8"?>
<a:theme xmlns:a="http://schemas.openxmlformats.org/drawingml/2006/main" name="Office Theme">
  <a:themeElements>
    <a:clrScheme name="DGA">
      <a:dk1>
        <a:srgbClr val="000000"/>
      </a:dk1>
      <a:lt1>
        <a:srgbClr val="FFFFFF"/>
      </a:lt1>
      <a:dk2>
        <a:srgbClr val="E4003A"/>
      </a:dk2>
      <a:lt2>
        <a:srgbClr val="295FAA"/>
      </a:lt2>
      <a:accent1>
        <a:srgbClr val="DDDDDD"/>
      </a:accent1>
      <a:accent2>
        <a:srgbClr val="FFCC99"/>
      </a:accent2>
      <a:accent3>
        <a:srgbClr val="CCFFCC"/>
      </a:accent3>
      <a:accent4>
        <a:srgbClr val="FFFF99"/>
      </a:accent4>
      <a:accent5>
        <a:srgbClr val="CCECFF"/>
      </a:accent5>
      <a:accent6>
        <a:srgbClr val="FFCCFF"/>
      </a:accent6>
      <a:hlink>
        <a:srgbClr val="295FAA"/>
      </a:hlink>
      <a:folHlink>
        <a:srgbClr val="E4003A"/>
      </a:folHlink>
    </a:clrScheme>
    <a:fontScheme name="DGA">
      <a:majorFont>
        <a:latin typeface="TitilliumText22L"/>
        <a:ea typeface=""/>
        <a:cs typeface=""/>
      </a:majorFont>
      <a:minorFont>
        <a:latin typeface="TitilliumText22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7150">
          <a:solidFill>
            <a:schemeClr val="tx2"/>
          </a:solidFill>
          <a:headEnd type="none" w="med" len="med"/>
          <a:tailEnd type="triangl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921</Words>
  <Application>Microsoft Office PowerPoint</Application>
  <PresentationFormat>Breitbild</PresentationFormat>
  <Paragraphs>240</Paragraphs>
  <Slides>17</Slides>
  <Notes>1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TitilliumText22L</vt:lpstr>
      <vt:lpstr>Office Theme</vt:lpstr>
      <vt:lpstr>PowerPoint-Präsentation</vt:lpstr>
      <vt:lpstr>Conflict of interest:  Prof. Dr. med. habil. Thomas Scholbach together with his son ,  Prof. Dr. rer. nat. habil. Jakob Scholbach  created the PixelFlux technique and  4D-PixelFlux volume flow measurement technique.  His son is the owner of the company Chameleon Software. </vt:lpstr>
      <vt:lpstr>No Nutcracker but lordogenetic compression </vt:lpstr>
      <vt:lpstr>PowerPoint-Präsentation</vt:lpstr>
      <vt:lpstr>Gastrointestinal compression of the left renal vein</vt:lpstr>
      <vt:lpstr>All abdominal compression syndromes are consequences of a flat abdominal cavity due to strong lumbar lordosis and shallow thorax </vt:lpstr>
      <vt:lpstr>NCS Patients 2017 - 2024</vt:lpstr>
      <vt:lpstr>PowerPoint-Präsentation</vt:lpstr>
      <vt:lpstr>LOV – pressure transfer</vt:lpstr>
      <vt:lpstr>How diagnose NCS?</vt:lpstr>
      <vt:lpstr>Numerous anastomoses of the left renal vein </vt:lpstr>
      <vt:lpstr>Symptoms Midline syndrome: pain and dysfunction of midline organs from vertex to symphysis </vt:lpstr>
      <vt:lpstr>PixelFlux is the key to understanding the problem </vt:lpstr>
      <vt:lpstr>Renal PixelFlux-measurement – the cornerstone of dynamic functional diagnostics </vt:lpstr>
      <vt:lpstr>How to evaluate collaterals?</vt:lpstr>
      <vt:lpstr>How to evaluate left renal vein compression properly?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Semler_Grafik</dc:creator>
  <cp:lastModifiedBy>Thomas Scholbach</cp:lastModifiedBy>
  <cp:revision>57</cp:revision>
  <dcterms:created xsi:type="dcterms:W3CDTF">2022-09-20T09:01:42Z</dcterms:created>
  <dcterms:modified xsi:type="dcterms:W3CDTF">2026-08-27T06:45:10Z</dcterms:modified>
</cp:coreProperties>
</file>